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96" y="-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общее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2023 г.</c:v>
                </c:pt>
                <c:pt idx="1">
                  <c:v>2024 г.</c:v>
                </c:pt>
                <c:pt idx="2">
                  <c:v>2025 г.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78.2</c:v>
                </c:pt>
                <c:pt idx="1">
                  <c:v>83.3</c:v>
                </c:pt>
                <c:pt idx="2">
                  <c:v>81.400000000000006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по специальности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2023 г.</c:v>
                </c:pt>
                <c:pt idx="1">
                  <c:v>2024 г.</c:v>
                </c:pt>
                <c:pt idx="2">
                  <c:v>2025 г.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60.2</c:v>
                </c:pt>
                <c:pt idx="1">
                  <c:v>64.099999999999994</c:v>
                </c:pt>
                <c:pt idx="2">
                  <c:v>58.5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4288896"/>
        <c:axId val="154290432"/>
      </c:barChart>
      <c:catAx>
        <c:axId val="154288896"/>
        <c:scaling>
          <c:orientation val="minMax"/>
        </c:scaling>
        <c:delete val="0"/>
        <c:axPos val="b"/>
        <c:majorTickMark val="out"/>
        <c:minorTickMark val="none"/>
        <c:tickLblPos val="nextTo"/>
        <c:crossAx val="154290432"/>
        <c:crosses val="autoZero"/>
        <c:auto val="1"/>
        <c:lblAlgn val="ctr"/>
        <c:lblOffset val="100"/>
        <c:noMultiLvlLbl val="0"/>
      </c:catAx>
      <c:valAx>
        <c:axId val="15429043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5428889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30.01.2026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55017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30.01.2026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00323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30.01.2026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3211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lum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hart Placeholder 3"/>
          <p:cNvSpPr>
            <a:spLocks noGrp="1"/>
          </p:cNvSpPr>
          <p:nvPr>
            <p:ph type="chart" sz="quarter" idx="24"/>
          </p:nvPr>
        </p:nvSpPr>
        <p:spPr>
          <a:xfrm>
            <a:off x="1196656" y="2175716"/>
            <a:ext cx="6750688" cy="431398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EB304-04D3-4FB0-B997-B167F10645C8}" type="slidenum">
              <a:rPr lang="uk-U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29"/>
          </p:nvPr>
        </p:nvSpPr>
        <p:spPr>
          <a:xfrm>
            <a:off x="386383" y="368300"/>
            <a:ext cx="1328486" cy="5184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endParaRPr lang="uk-UA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30" hasCustomPrompt="1"/>
          </p:nvPr>
        </p:nvSpPr>
        <p:spPr>
          <a:xfrm>
            <a:off x="1331205" y="1448594"/>
            <a:ext cx="6481590" cy="5770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ctr">
              <a:lnSpc>
                <a:spcPts val="4536"/>
              </a:lnSpc>
              <a:spcBef>
                <a:spcPts val="0"/>
              </a:spcBef>
              <a:buNone/>
              <a:defRPr sz="4500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 smtClean="0"/>
              <a:t>Financial ratio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976314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30.01.2026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0535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30.01.2026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78353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30.01.2026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270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30.01.2026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94151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30.01.2026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2792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30.01.2026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7864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30.01.2026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19081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30.01.2026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8421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30.01.2026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48797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ight Triangle 7"/>
          <p:cNvSpPr/>
          <p:nvPr/>
        </p:nvSpPr>
        <p:spPr>
          <a:xfrm flipH="1">
            <a:off x="6038798" y="4518000"/>
            <a:ext cx="3105202" cy="234000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uk-UA">
              <a:solidFill>
                <a:prstClr val="white"/>
              </a:solidFill>
            </a:endParaRPr>
          </a:p>
        </p:txBody>
      </p:sp>
      <p:sp>
        <p:nvSpPr>
          <p:cNvPr id="9" name="Right Triangle 8"/>
          <p:cNvSpPr/>
          <p:nvPr/>
        </p:nvSpPr>
        <p:spPr>
          <a:xfrm flipH="1" flipV="1">
            <a:off x="7388886" y="0"/>
            <a:ext cx="1755114" cy="144000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uk-UA">
              <a:solidFill>
                <a:prstClr val="white"/>
              </a:solidFill>
            </a:endParaRPr>
          </a:p>
        </p:txBody>
      </p:sp>
      <p:sp>
        <p:nvSpPr>
          <p:cNvPr id="10" name="Right Triangle 9"/>
          <p:cNvSpPr/>
          <p:nvPr/>
        </p:nvSpPr>
        <p:spPr>
          <a:xfrm>
            <a:off x="0" y="4518000"/>
            <a:ext cx="3105202" cy="234000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uk-UA">
              <a:solidFill>
                <a:prstClr val="white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EB304-04D3-4FB0-B997-B167F10645C8}" type="slidenum">
              <a:rPr lang="uk-UA" smtClean="0">
                <a:solidFill>
                  <a:prstClr val="black">
                    <a:tint val="75000"/>
                  </a:prstClr>
                </a:solidFill>
              </a:rPr>
              <a:pPr/>
              <a:t>1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0"/>
          </p:nvPr>
        </p:nvSpPr>
        <p:spPr>
          <a:xfrm>
            <a:off x="1143986" y="260648"/>
            <a:ext cx="6481590" cy="577081"/>
          </a:xfrm>
        </p:spPr>
        <p:txBody>
          <a:bodyPr/>
          <a:lstStyle/>
          <a:p>
            <a:pPr lvl="0"/>
            <a:r>
              <a:rPr lang="uk-UA" sz="2400" b="1" dirty="0" err="1" smtClean="0">
                <a:latin typeface="Times New Roman" pitchFamily="18" charset="0"/>
                <a:cs typeface="Times New Roman" pitchFamily="18" charset="0"/>
              </a:rPr>
              <a:t>Трудоустройство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b="1" dirty="0" err="1" smtClean="0">
                <a:latin typeface="Times New Roman" pitchFamily="18" charset="0"/>
                <a:cs typeface="Times New Roman" pitchFamily="18" charset="0"/>
              </a:rPr>
              <a:t>выпускников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%</a:t>
            </a:r>
            <a:endParaRPr lang="uk-UA" sz="24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Диаграмма 3"/>
          <p:cNvGraphicFramePr>
            <a:graphicFrameLocks noGrp="1"/>
          </p:cNvGraphicFramePr>
          <p:nvPr>
            <p:ph type="chart" sz="quarter" idx="24"/>
            <p:extLst>
              <p:ext uri="{D42A27DB-BD31-4B8C-83A1-F6EECF244321}">
                <p14:modId xmlns:p14="http://schemas.microsoft.com/office/powerpoint/2010/main" val="450102914"/>
              </p:ext>
            </p:extLst>
          </p:nvPr>
        </p:nvGraphicFramePr>
        <p:xfrm>
          <a:off x="827584" y="1196752"/>
          <a:ext cx="7582875" cy="49329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40536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5" grpId="0"/>
    </p:bldLst>
  </p:timing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</Words>
  <Application>Microsoft Office PowerPoint</Application>
  <PresentationFormat>Экран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1_Тема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Trsynai</dc:creator>
  <cp:lastModifiedBy>Пользователь Windows</cp:lastModifiedBy>
  <cp:revision>1</cp:revision>
  <dcterms:created xsi:type="dcterms:W3CDTF">2026-01-30T06:18:14Z</dcterms:created>
  <dcterms:modified xsi:type="dcterms:W3CDTF">2026-01-30T06:19:13Z</dcterms:modified>
</cp:coreProperties>
</file>