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general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78.2</c:v>
                </c:pt>
                <c:pt idx="1">
                  <c:v>83.3</c:v>
                </c:pt>
                <c:pt idx="2">
                  <c:v>81.400000000000006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by profession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60.2</c:v>
                </c:pt>
                <c:pt idx="1">
                  <c:v>64.099999999999994</c:v>
                </c:pt>
                <c:pt idx="2">
                  <c:v>58.5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871168"/>
        <c:axId val="184885248"/>
      </c:barChart>
      <c:catAx>
        <c:axId val="18487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4885248"/>
        <c:crosses val="autoZero"/>
        <c:auto val="1"/>
        <c:lblAlgn val="ctr"/>
        <c:lblOffset val="100"/>
        <c:noMultiLvlLbl val="0"/>
      </c:catAx>
      <c:valAx>
        <c:axId val="184885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4871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82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6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45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um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 Placeholder 3"/>
          <p:cNvSpPr>
            <a:spLocks noGrp="1"/>
          </p:cNvSpPr>
          <p:nvPr>
            <p:ph type="chart" sz="quarter" idx="24"/>
          </p:nvPr>
        </p:nvSpPr>
        <p:spPr>
          <a:xfrm>
            <a:off x="1196656" y="2175716"/>
            <a:ext cx="6750688" cy="431398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29"/>
          </p:nvPr>
        </p:nvSpPr>
        <p:spPr>
          <a:xfrm>
            <a:off x="386383" y="368300"/>
            <a:ext cx="1328486" cy="518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331205" y="1448594"/>
            <a:ext cx="6481590" cy="5770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ts val="4536"/>
              </a:lnSpc>
              <a:spcBef>
                <a:spcPts val="0"/>
              </a:spcBef>
              <a:buNone/>
              <a:defRPr sz="45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Financial ratio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345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9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4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7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2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07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70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77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05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/>
        </p:nvSpPr>
        <p:spPr>
          <a:xfrm flipH="1">
            <a:off x="6038798" y="4518000"/>
            <a:ext cx="3105202" cy="2340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9" name="Right Triangle 8"/>
          <p:cNvSpPr/>
          <p:nvPr/>
        </p:nvSpPr>
        <p:spPr>
          <a:xfrm flipH="1" flipV="1">
            <a:off x="7388886" y="0"/>
            <a:ext cx="1755114" cy="14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0" y="4518000"/>
            <a:ext cx="3105202" cy="23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1143986" y="260648"/>
            <a:ext cx="6481590" cy="577081"/>
          </a:xfrm>
        </p:spPr>
        <p:txBody>
          <a:bodyPr/>
          <a:lstStyle/>
          <a:p>
            <a:pPr lvl="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Employment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graduates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ph type="chart" sz="quarter" idx="24"/>
            <p:extLst>
              <p:ext uri="{D42A27DB-BD31-4B8C-83A1-F6EECF244321}">
                <p14:modId xmlns:p14="http://schemas.microsoft.com/office/powerpoint/2010/main" val="3088010536"/>
              </p:ext>
            </p:extLst>
          </p:nvPr>
        </p:nvGraphicFramePr>
        <p:xfrm>
          <a:off x="827584" y="1196752"/>
          <a:ext cx="7582875" cy="4932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160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5" grpId="0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Trsynai</dc:creator>
  <cp:lastModifiedBy>Пользователь Windows</cp:lastModifiedBy>
  <cp:revision>1</cp:revision>
  <dcterms:created xsi:type="dcterms:W3CDTF">2026-01-30T06:21:15Z</dcterms:created>
  <dcterms:modified xsi:type="dcterms:W3CDTF">2026-01-30T06:21:58Z</dcterms:modified>
</cp:coreProperties>
</file>