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77" r:id="rId1"/>
    <p:sldMasterId id="2147483989" r:id="rId2"/>
  </p:sldMasterIdLst>
  <p:notesMasterIdLst>
    <p:notesMasterId r:id="rId13"/>
  </p:notesMasterIdLst>
  <p:sldIdLst>
    <p:sldId id="256" r:id="rId3"/>
    <p:sldId id="257" r:id="rId4"/>
    <p:sldId id="258" r:id="rId5"/>
    <p:sldId id="259" r:id="rId6"/>
    <p:sldId id="260" r:id="rId7"/>
    <p:sldId id="276" r:id="rId8"/>
    <p:sldId id="261" r:id="rId9"/>
    <p:sldId id="262" r:id="rId10"/>
    <p:sldId id="263"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3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8C277-9849-4F63-8996-C1F612B7CA1B}"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C728899F-6C5B-4729-AC12-B91F9C57D84E}">
      <dgm:prSet phldrT="[Text]" custT="1"/>
      <dgm:spPr/>
      <dgm:t>
        <a:bodyPr/>
        <a:lstStyle/>
        <a:p>
          <a:r>
            <a:rPr lang="ru-RU" sz="2000" dirty="0">
              <a:latin typeface="Arial" panose="020B0604020202020204" pitchFamily="34" charset="0"/>
              <a:cs typeface="Arial" panose="020B0604020202020204" pitchFamily="34" charset="0"/>
            </a:rPr>
            <a:t>Резюме</a:t>
          </a:r>
          <a:endParaRPr lang="en-US" sz="2000" dirty="0">
            <a:latin typeface="Arial" panose="020B0604020202020204" pitchFamily="34" charset="0"/>
            <a:cs typeface="Arial" panose="020B0604020202020204" pitchFamily="34" charset="0"/>
          </a:endParaRPr>
        </a:p>
      </dgm:t>
    </dgm:pt>
    <dgm:pt modelId="{9D72E0C4-80BF-4CDD-91F3-94B245ED5E75}" type="parTrans" cxnId="{FF1D13E2-7492-4A29-96D0-CD995CAC9B99}">
      <dgm:prSet/>
      <dgm:spPr/>
      <dgm:t>
        <a:bodyPr/>
        <a:lstStyle/>
        <a:p>
          <a:endParaRPr lang="en-US" sz="1800">
            <a:latin typeface="Arial" panose="020B0604020202020204" pitchFamily="34" charset="0"/>
            <a:cs typeface="Arial" panose="020B0604020202020204" pitchFamily="34" charset="0"/>
          </a:endParaRPr>
        </a:p>
      </dgm:t>
    </dgm:pt>
    <dgm:pt modelId="{2720EDD6-6EC6-41D6-B7B4-C7B7741CE98E}" type="sibTrans" cxnId="{FF1D13E2-7492-4A29-96D0-CD995CAC9B99}">
      <dgm:prSet/>
      <dgm:spPr/>
      <dgm:t>
        <a:bodyPr/>
        <a:lstStyle/>
        <a:p>
          <a:endParaRPr lang="en-US" sz="1800">
            <a:latin typeface="Arial" panose="020B0604020202020204" pitchFamily="34" charset="0"/>
            <a:cs typeface="Arial" panose="020B0604020202020204" pitchFamily="34" charset="0"/>
          </a:endParaRPr>
        </a:p>
      </dgm:t>
    </dgm:pt>
    <dgm:pt modelId="{8A071880-1817-4025-9171-3258A1BE2EF3}">
      <dgm:prSet phldrT="[Text]" custT="1"/>
      <dgm:spPr/>
      <dgm:t>
        <a:bodyPr/>
        <a:lstStyle/>
        <a:p>
          <a:r>
            <a:rPr lang="en-US" sz="1600" dirty="0" smtClean="0">
              <a:solidFill>
                <a:schemeClr val="tx1"/>
              </a:solidFill>
              <a:latin typeface="Arial" panose="020B0604020202020204" pitchFamily="34" charset="0"/>
              <a:cs typeface="Arial" panose="020B0604020202020204" pitchFamily="34" charset="0"/>
            </a:rPr>
            <a:t>Source of biographical data</a:t>
          </a:r>
          <a:endParaRPr lang="en-US" sz="1600" dirty="0">
            <a:solidFill>
              <a:schemeClr val="tx1"/>
            </a:solidFill>
            <a:latin typeface="Arial" panose="020B0604020202020204" pitchFamily="34" charset="0"/>
            <a:cs typeface="Arial" panose="020B0604020202020204" pitchFamily="34" charset="0"/>
          </a:endParaRPr>
        </a:p>
      </dgm:t>
    </dgm:pt>
    <dgm:pt modelId="{BB7E4E12-EB3A-4095-BAA8-D624A7AE7A5C}" type="parTrans" cxnId="{8EB045D2-8CA3-48C6-97CD-A61A4408E20F}">
      <dgm:prSet/>
      <dgm:spPr/>
      <dgm:t>
        <a:bodyPr/>
        <a:lstStyle/>
        <a:p>
          <a:endParaRPr lang="en-US" sz="1800">
            <a:latin typeface="Arial" panose="020B0604020202020204" pitchFamily="34" charset="0"/>
            <a:cs typeface="Arial" panose="020B0604020202020204" pitchFamily="34" charset="0"/>
          </a:endParaRPr>
        </a:p>
      </dgm:t>
    </dgm:pt>
    <dgm:pt modelId="{483FFAA7-7C36-4AC1-BED7-065E993C55DA}" type="sibTrans" cxnId="{8EB045D2-8CA3-48C6-97CD-A61A4408E20F}">
      <dgm:prSet/>
      <dgm:spPr/>
      <dgm:t>
        <a:bodyPr/>
        <a:lstStyle/>
        <a:p>
          <a:endParaRPr lang="en-US" sz="1800">
            <a:latin typeface="Arial" panose="020B0604020202020204" pitchFamily="34" charset="0"/>
            <a:cs typeface="Arial" panose="020B0604020202020204" pitchFamily="34" charset="0"/>
          </a:endParaRPr>
        </a:p>
      </dgm:t>
    </dgm:pt>
    <dgm:pt modelId="{FAC2E399-BB43-42DB-8ABA-3C2B858A2AA9}">
      <dgm:prSet phldrT="[Text]" custT="1"/>
      <dgm:spPr/>
      <dgm:t>
        <a:bodyPr/>
        <a:lstStyle/>
        <a:p>
          <a:r>
            <a:rPr lang="en-US" sz="1600" dirty="0" smtClean="0">
              <a:latin typeface="Arial" panose="020B0604020202020204" pitchFamily="34" charset="0"/>
              <a:cs typeface="Arial" panose="020B0604020202020204" pitchFamily="34" charset="0"/>
            </a:rPr>
            <a:t>Data on professional experience</a:t>
          </a:r>
          <a:endParaRPr lang="en-US" sz="1600" dirty="0">
            <a:latin typeface="Arial" panose="020B0604020202020204" pitchFamily="34" charset="0"/>
            <a:cs typeface="Arial" panose="020B0604020202020204" pitchFamily="34" charset="0"/>
          </a:endParaRPr>
        </a:p>
      </dgm:t>
    </dgm:pt>
    <dgm:pt modelId="{7C3600D1-161A-4B2B-B9C3-51FA60547B01}" type="parTrans" cxnId="{4AE8F65C-F2D4-4414-A3F5-D39B7DE6EBF9}">
      <dgm:prSet/>
      <dgm:spPr/>
      <dgm:t>
        <a:bodyPr/>
        <a:lstStyle/>
        <a:p>
          <a:endParaRPr lang="en-US" sz="1800">
            <a:latin typeface="Arial" panose="020B0604020202020204" pitchFamily="34" charset="0"/>
            <a:cs typeface="Arial" panose="020B0604020202020204" pitchFamily="34" charset="0"/>
          </a:endParaRPr>
        </a:p>
      </dgm:t>
    </dgm:pt>
    <dgm:pt modelId="{9A86569F-6491-4F12-B7F7-F40443A8E2E6}" type="sibTrans" cxnId="{4AE8F65C-F2D4-4414-A3F5-D39B7DE6EBF9}">
      <dgm:prSet/>
      <dgm:spPr/>
      <dgm:t>
        <a:bodyPr/>
        <a:lstStyle/>
        <a:p>
          <a:endParaRPr lang="en-US" sz="1800">
            <a:latin typeface="Arial" panose="020B0604020202020204" pitchFamily="34" charset="0"/>
            <a:cs typeface="Arial" panose="020B0604020202020204" pitchFamily="34" charset="0"/>
          </a:endParaRPr>
        </a:p>
      </dgm:t>
    </dgm:pt>
    <dgm:pt modelId="{BFEFFD60-63BB-4E95-B151-CD601ED04951}">
      <dgm:prSet phldrT="[Text]" custT="1"/>
      <dgm:spPr/>
      <dgm:t>
        <a:bodyPr/>
        <a:lstStyle/>
        <a:p>
          <a:r>
            <a:rPr lang="en-US" sz="1600" dirty="0" smtClean="0">
              <a:latin typeface="Arial" panose="020B0604020202020204" pitchFamily="34" charset="0"/>
              <a:cs typeface="Arial" panose="020B0604020202020204" pitchFamily="34" charset="0"/>
            </a:rPr>
            <a:t>Compliance with employer requirements</a:t>
          </a:r>
          <a:endParaRPr lang="en-US" sz="1600" dirty="0">
            <a:latin typeface="Arial" panose="020B0604020202020204" pitchFamily="34" charset="0"/>
            <a:cs typeface="Arial" panose="020B0604020202020204" pitchFamily="34" charset="0"/>
          </a:endParaRPr>
        </a:p>
      </dgm:t>
    </dgm:pt>
    <dgm:pt modelId="{EA24B5F7-E38D-46E6-AC86-134AEFE217C4}" type="parTrans" cxnId="{4BF27BE6-69E1-4127-96D8-0FC757B49EFB}">
      <dgm:prSet/>
      <dgm:spPr/>
      <dgm:t>
        <a:bodyPr/>
        <a:lstStyle/>
        <a:p>
          <a:endParaRPr lang="en-US" sz="1800">
            <a:latin typeface="Arial" panose="020B0604020202020204" pitchFamily="34" charset="0"/>
            <a:cs typeface="Arial" panose="020B0604020202020204" pitchFamily="34" charset="0"/>
          </a:endParaRPr>
        </a:p>
      </dgm:t>
    </dgm:pt>
    <dgm:pt modelId="{15D1DDD7-D65E-407B-A4DA-56AA895546B3}" type="sibTrans" cxnId="{4BF27BE6-69E1-4127-96D8-0FC757B49EFB}">
      <dgm:prSet/>
      <dgm:spPr/>
      <dgm:t>
        <a:bodyPr/>
        <a:lstStyle/>
        <a:p>
          <a:endParaRPr lang="en-US" sz="1800">
            <a:latin typeface="Arial" panose="020B0604020202020204" pitchFamily="34" charset="0"/>
            <a:cs typeface="Arial" panose="020B0604020202020204" pitchFamily="34" charset="0"/>
          </a:endParaRPr>
        </a:p>
      </dgm:t>
    </dgm:pt>
    <dgm:pt modelId="{33587A88-193B-4BE9-A046-784670A5BCF3}" type="pres">
      <dgm:prSet presAssocID="{42C8C277-9849-4F63-8996-C1F612B7CA1B}" presName="Name0" presStyleCnt="0">
        <dgm:presLayoutVars>
          <dgm:chMax val="1"/>
          <dgm:chPref val="1"/>
          <dgm:dir/>
          <dgm:resizeHandles/>
        </dgm:presLayoutVars>
      </dgm:prSet>
      <dgm:spPr/>
      <dgm:t>
        <a:bodyPr/>
        <a:lstStyle/>
        <a:p>
          <a:endParaRPr lang="ru-RU"/>
        </a:p>
      </dgm:t>
    </dgm:pt>
    <dgm:pt modelId="{3EDA737D-D555-4A5E-90ED-214AAF81AEBC}" type="pres">
      <dgm:prSet presAssocID="{C728899F-6C5B-4729-AC12-B91F9C57D84E}" presName="Parent" presStyleLbl="node1" presStyleIdx="0" presStyleCnt="2" custScaleX="75829" custScaleY="74641" custLinFactNeighborX="11620" custLinFactNeighborY="-479">
        <dgm:presLayoutVars>
          <dgm:chMax val="4"/>
          <dgm:chPref val="3"/>
        </dgm:presLayoutVars>
      </dgm:prSet>
      <dgm:spPr/>
      <dgm:t>
        <a:bodyPr/>
        <a:lstStyle/>
        <a:p>
          <a:endParaRPr lang="ru-RU"/>
        </a:p>
      </dgm:t>
    </dgm:pt>
    <dgm:pt modelId="{8CC98736-BB32-49EF-9AE1-6F6DCEEEBB99}" type="pres">
      <dgm:prSet presAssocID="{8A071880-1817-4025-9171-3258A1BE2EF3}" presName="Accent" presStyleLbl="node1" presStyleIdx="1" presStyleCnt="2"/>
      <dgm:spPr/>
    </dgm:pt>
    <dgm:pt modelId="{9553C80B-D68F-4174-8E24-D2A2B172537E}" type="pres">
      <dgm:prSet presAssocID="{8A071880-1817-4025-9171-3258A1BE2EF3}"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201D981-2F1E-4754-815F-0B7155C3DBB8}" type="pres">
      <dgm:prSet presAssocID="{8A071880-1817-4025-9171-3258A1BE2EF3}" presName="Child1" presStyleLbl="revTx" presStyleIdx="0" presStyleCnt="3" custScaleX="118731" custLinFactNeighborX="6831">
        <dgm:presLayoutVars>
          <dgm:chMax val="0"/>
          <dgm:chPref val="0"/>
          <dgm:bulletEnabled val="1"/>
        </dgm:presLayoutVars>
      </dgm:prSet>
      <dgm:spPr/>
      <dgm:t>
        <a:bodyPr/>
        <a:lstStyle/>
        <a:p>
          <a:endParaRPr lang="ru-RU"/>
        </a:p>
      </dgm:t>
    </dgm:pt>
    <dgm:pt modelId="{03C0B686-2648-407B-92EE-1F9812815795}" type="pres">
      <dgm:prSet presAssocID="{FAC2E399-BB43-42DB-8ABA-3C2B858A2AA9}" presName="Image2" presStyleCnt="0"/>
      <dgm:spPr/>
    </dgm:pt>
    <dgm:pt modelId="{362D467F-16F8-4473-8E50-D49B18E779E9}" type="pres">
      <dgm:prSet presAssocID="{FAC2E399-BB43-42DB-8ABA-3C2B858A2AA9}"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CBB24A9-2B0D-4A24-AE7B-2C771EFFFD15}" type="pres">
      <dgm:prSet presAssocID="{FAC2E399-BB43-42DB-8ABA-3C2B858A2AA9}" presName="Child2" presStyleLbl="revTx" presStyleIdx="1" presStyleCnt="3" custScaleX="112020" custLinFactNeighborX="3233" custLinFactNeighborY="0">
        <dgm:presLayoutVars>
          <dgm:chMax val="0"/>
          <dgm:chPref val="0"/>
          <dgm:bulletEnabled val="1"/>
        </dgm:presLayoutVars>
      </dgm:prSet>
      <dgm:spPr/>
      <dgm:t>
        <a:bodyPr/>
        <a:lstStyle/>
        <a:p>
          <a:endParaRPr lang="ru-RU"/>
        </a:p>
      </dgm:t>
    </dgm:pt>
    <dgm:pt modelId="{27608BDD-0F07-4D82-9C86-E442096204FA}" type="pres">
      <dgm:prSet presAssocID="{BFEFFD60-63BB-4E95-B151-CD601ED04951}" presName="Image3" presStyleCnt="0"/>
      <dgm:spPr/>
    </dgm:pt>
    <dgm:pt modelId="{0210C30B-5EFE-4745-A6E4-3E57B5ACC27A}" type="pres">
      <dgm:prSet presAssocID="{BFEFFD60-63BB-4E95-B151-CD601ED0495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759A8D44-6B0F-4A34-9D7E-79DD03898005}" type="pres">
      <dgm:prSet presAssocID="{BFEFFD60-63BB-4E95-B151-CD601ED04951}" presName="Child3" presStyleLbl="revTx" presStyleIdx="2" presStyleCnt="3">
        <dgm:presLayoutVars>
          <dgm:chMax val="0"/>
          <dgm:chPref val="0"/>
          <dgm:bulletEnabled val="1"/>
        </dgm:presLayoutVars>
      </dgm:prSet>
      <dgm:spPr/>
      <dgm:t>
        <a:bodyPr/>
        <a:lstStyle/>
        <a:p>
          <a:endParaRPr lang="ru-RU"/>
        </a:p>
      </dgm:t>
    </dgm:pt>
  </dgm:ptLst>
  <dgm:cxnLst>
    <dgm:cxn modelId="{3DD209B6-F130-4D17-9D24-CCD45A96F07F}" type="presOf" srcId="{8A071880-1817-4025-9171-3258A1BE2EF3}" destId="{A201D981-2F1E-4754-815F-0B7155C3DBB8}" srcOrd="0" destOrd="0" presId="urn:microsoft.com/office/officeart/2011/layout/RadialPictureList"/>
    <dgm:cxn modelId="{B9D9252F-8F92-48AE-BF8F-D77A0C0ED2BD}" type="presOf" srcId="{C728899F-6C5B-4729-AC12-B91F9C57D84E}" destId="{3EDA737D-D555-4A5E-90ED-214AAF81AEBC}" srcOrd="0" destOrd="0" presId="urn:microsoft.com/office/officeart/2011/layout/RadialPictureList"/>
    <dgm:cxn modelId="{4BF27BE6-69E1-4127-96D8-0FC757B49EFB}" srcId="{C728899F-6C5B-4729-AC12-B91F9C57D84E}" destId="{BFEFFD60-63BB-4E95-B151-CD601ED04951}" srcOrd="2" destOrd="0" parTransId="{EA24B5F7-E38D-46E6-AC86-134AEFE217C4}" sibTransId="{15D1DDD7-D65E-407B-A4DA-56AA895546B3}"/>
    <dgm:cxn modelId="{7A16249D-B68E-4B15-B71D-B9BEB749D95E}" type="presOf" srcId="{BFEFFD60-63BB-4E95-B151-CD601ED04951}" destId="{759A8D44-6B0F-4A34-9D7E-79DD03898005}" srcOrd="0" destOrd="0" presId="urn:microsoft.com/office/officeart/2011/layout/RadialPictureList"/>
    <dgm:cxn modelId="{8D0F1B15-D5DB-4F90-A80F-E8BA2D212737}" type="presOf" srcId="{42C8C277-9849-4F63-8996-C1F612B7CA1B}" destId="{33587A88-193B-4BE9-A046-784670A5BCF3}" srcOrd="0" destOrd="0" presId="urn:microsoft.com/office/officeart/2011/layout/RadialPictureList"/>
    <dgm:cxn modelId="{4AE8F65C-F2D4-4414-A3F5-D39B7DE6EBF9}" srcId="{C728899F-6C5B-4729-AC12-B91F9C57D84E}" destId="{FAC2E399-BB43-42DB-8ABA-3C2B858A2AA9}" srcOrd="1" destOrd="0" parTransId="{7C3600D1-161A-4B2B-B9C3-51FA60547B01}" sibTransId="{9A86569F-6491-4F12-B7F7-F40443A8E2E6}"/>
    <dgm:cxn modelId="{8EB045D2-8CA3-48C6-97CD-A61A4408E20F}" srcId="{C728899F-6C5B-4729-AC12-B91F9C57D84E}" destId="{8A071880-1817-4025-9171-3258A1BE2EF3}" srcOrd="0" destOrd="0" parTransId="{BB7E4E12-EB3A-4095-BAA8-D624A7AE7A5C}" sibTransId="{483FFAA7-7C36-4AC1-BED7-065E993C55DA}"/>
    <dgm:cxn modelId="{FF1D13E2-7492-4A29-96D0-CD995CAC9B99}" srcId="{42C8C277-9849-4F63-8996-C1F612B7CA1B}" destId="{C728899F-6C5B-4729-AC12-B91F9C57D84E}" srcOrd="0" destOrd="0" parTransId="{9D72E0C4-80BF-4CDD-91F3-94B245ED5E75}" sibTransId="{2720EDD6-6EC6-41D6-B7B4-C7B7741CE98E}"/>
    <dgm:cxn modelId="{5F82DF4A-53E3-457C-B84B-2CC400D20801}" type="presOf" srcId="{FAC2E399-BB43-42DB-8ABA-3C2B858A2AA9}" destId="{6CBB24A9-2B0D-4A24-AE7B-2C771EFFFD15}" srcOrd="0" destOrd="0" presId="urn:microsoft.com/office/officeart/2011/layout/RadialPictureList"/>
    <dgm:cxn modelId="{07E3A5EC-1DB9-4557-886E-498D03FE7126}" type="presParOf" srcId="{33587A88-193B-4BE9-A046-784670A5BCF3}" destId="{3EDA737D-D555-4A5E-90ED-214AAF81AEBC}" srcOrd="0" destOrd="0" presId="urn:microsoft.com/office/officeart/2011/layout/RadialPictureList"/>
    <dgm:cxn modelId="{13FBD810-6B1F-4683-B1ED-33619D868277}" type="presParOf" srcId="{33587A88-193B-4BE9-A046-784670A5BCF3}" destId="{8CC98736-BB32-49EF-9AE1-6F6DCEEEBB99}" srcOrd="1" destOrd="0" presId="urn:microsoft.com/office/officeart/2011/layout/RadialPictureList"/>
    <dgm:cxn modelId="{C64CA1DC-3AB4-4EFE-A510-8815D5992F2C}" type="presParOf" srcId="{33587A88-193B-4BE9-A046-784670A5BCF3}" destId="{9553C80B-D68F-4174-8E24-D2A2B172537E}" srcOrd="2" destOrd="0" presId="urn:microsoft.com/office/officeart/2011/layout/RadialPictureList"/>
    <dgm:cxn modelId="{BE19CA40-B8ED-42B9-892D-E55CDEF07886}" type="presParOf" srcId="{33587A88-193B-4BE9-A046-784670A5BCF3}" destId="{A201D981-2F1E-4754-815F-0B7155C3DBB8}" srcOrd="3" destOrd="0" presId="urn:microsoft.com/office/officeart/2011/layout/RadialPictureList"/>
    <dgm:cxn modelId="{59274667-4C14-42D0-A8D1-C6D91E683A3D}" type="presParOf" srcId="{33587A88-193B-4BE9-A046-784670A5BCF3}" destId="{03C0B686-2648-407B-92EE-1F9812815795}" srcOrd="4" destOrd="0" presId="urn:microsoft.com/office/officeart/2011/layout/RadialPictureList"/>
    <dgm:cxn modelId="{25A9483D-3290-4A9F-B85F-6E4971FB29DE}" type="presParOf" srcId="{03C0B686-2648-407B-92EE-1F9812815795}" destId="{362D467F-16F8-4473-8E50-D49B18E779E9}" srcOrd="0" destOrd="0" presId="urn:microsoft.com/office/officeart/2011/layout/RadialPictureList"/>
    <dgm:cxn modelId="{68FB0968-8760-4CBE-8A64-F69887566D79}" type="presParOf" srcId="{33587A88-193B-4BE9-A046-784670A5BCF3}" destId="{6CBB24A9-2B0D-4A24-AE7B-2C771EFFFD15}" srcOrd="5" destOrd="0" presId="urn:microsoft.com/office/officeart/2011/layout/RadialPictureList"/>
    <dgm:cxn modelId="{1E843E73-C698-472D-8631-46D0A6808742}" type="presParOf" srcId="{33587A88-193B-4BE9-A046-784670A5BCF3}" destId="{27608BDD-0F07-4D82-9C86-E442096204FA}" srcOrd="6" destOrd="0" presId="urn:microsoft.com/office/officeart/2011/layout/RadialPictureList"/>
    <dgm:cxn modelId="{8D0C688D-016D-45F0-BB61-85E8963E3A7E}" type="presParOf" srcId="{27608BDD-0F07-4D82-9C86-E442096204FA}" destId="{0210C30B-5EFE-4745-A6E4-3E57B5ACC27A}" srcOrd="0" destOrd="0" presId="urn:microsoft.com/office/officeart/2011/layout/RadialPictureList"/>
    <dgm:cxn modelId="{4E9761BD-E4ED-4421-B6E1-CCF1F380249C}" type="presParOf" srcId="{33587A88-193B-4BE9-A046-784670A5BCF3}" destId="{759A8D44-6B0F-4A34-9D7E-79DD03898005}"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B3466-B187-4388-B621-F43571A82E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A0BBDB-23D5-4327-8D20-831195DD6837}">
      <dgm:prSet phldrT="[Text]"/>
      <dgm:spPr/>
      <dgm:t>
        <a:bodyPr/>
        <a:lstStyle/>
        <a:p>
          <a:r>
            <a:rPr lang="en-US" dirty="0" smtClean="0">
              <a:latin typeface="Arial" panose="020B0604020202020204" pitchFamily="34" charset="0"/>
              <a:cs typeface="Arial" panose="020B0604020202020204" pitchFamily="34" charset="0"/>
            </a:rPr>
            <a:t>Brevity</a:t>
          </a:r>
          <a:endParaRPr lang="en-US" dirty="0">
            <a:latin typeface="Arial" panose="020B0604020202020204" pitchFamily="34" charset="0"/>
            <a:cs typeface="Arial" panose="020B0604020202020204" pitchFamily="34" charset="0"/>
          </a:endParaRPr>
        </a:p>
      </dgm:t>
    </dgm:pt>
    <dgm:pt modelId="{7213AE16-12FE-43EE-8EEA-57EE082F4D86}" type="parTrans" cxnId="{25763DAB-ECA7-49E1-8C69-B2D806F4B3C7}">
      <dgm:prSet/>
      <dgm:spPr/>
      <dgm:t>
        <a:bodyPr/>
        <a:lstStyle/>
        <a:p>
          <a:endParaRPr lang="en-US">
            <a:latin typeface="Arial" panose="020B0604020202020204" pitchFamily="34" charset="0"/>
            <a:cs typeface="Arial" panose="020B0604020202020204" pitchFamily="34" charset="0"/>
          </a:endParaRPr>
        </a:p>
      </dgm:t>
    </dgm:pt>
    <dgm:pt modelId="{92F45478-6BE1-42A6-BFE2-DC17C6F64CCA}" type="sibTrans" cxnId="{25763DAB-ECA7-49E1-8C69-B2D806F4B3C7}">
      <dgm:prSet/>
      <dgm:spPr/>
      <dgm:t>
        <a:bodyPr/>
        <a:lstStyle/>
        <a:p>
          <a:endParaRPr lang="en-US">
            <a:latin typeface="Arial" panose="020B0604020202020204" pitchFamily="34" charset="0"/>
            <a:cs typeface="Arial" panose="020B0604020202020204" pitchFamily="34" charset="0"/>
          </a:endParaRPr>
        </a:p>
      </dgm:t>
    </dgm:pt>
    <dgm:pt modelId="{B37D6C55-2722-45C1-8E3A-EEC4B7C97E05}">
      <dgm:prSet phldrT="[Text]"/>
      <dgm:spPr/>
      <dgm:t>
        <a:bodyPr/>
        <a:lstStyle/>
        <a:p>
          <a:r>
            <a:rPr lang="en-US" dirty="0" smtClean="0">
              <a:latin typeface="Arial" panose="020B0604020202020204" pitchFamily="34" charset="0"/>
              <a:cs typeface="Arial" panose="020B0604020202020204" pitchFamily="34" charset="0"/>
            </a:rPr>
            <a:t>Specificity</a:t>
          </a:r>
          <a:endParaRPr lang="en-US" dirty="0">
            <a:latin typeface="Arial" panose="020B0604020202020204" pitchFamily="34" charset="0"/>
            <a:cs typeface="Arial" panose="020B0604020202020204" pitchFamily="34" charset="0"/>
          </a:endParaRPr>
        </a:p>
      </dgm:t>
    </dgm:pt>
    <dgm:pt modelId="{E48E0046-479D-4941-B8E7-D1D5D2BA0502}" type="parTrans" cxnId="{01396EE5-602E-4DB3-88D8-56ECF69A4CAD}">
      <dgm:prSet/>
      <dgm:spPr/>
      <dgm:t>
        <a:bodyPr/>
        <a:lstStyle/>
        <a:p>
          <a:endParaRPr lang="en-US">
            <a:latin typeface="Arial" panose="020B0604020202020204" pitchFamily="34" charset="0"/>
            <a:cs typeface="Arial" panose="020B0604020202020204" pitchFamily="34" charset="0"/>
          </a:endParaRPr>
        </a:p>
      </dgm:t>
    </dgm:pt>
    <dgm:pt modelId="{E3D7AF95-8EAE-483E-8BD7-B523C34A8102}" type="sibTrans" cxnId="{01396EE5-602E-4DB3-88D8-56ECF69A4CAD}">
      <dgm:prSet/>
      <dgm:spPr/>
      <dgm:t>
        <a:bodyPr/>
        <a:lstStyle/>
        <a:p>
          <a:endParaRPr lang="en-US">
            <a:latin typeface="Arial" panose="020B0604020202020204" pitchFamily="34" charset="0"/>
            <a:cs typeface="Arial" panose="020B0604020202020204" pitchFamily="34" charset="0"/>
          </a:endParaRPr>
        </a:p>
      </dgm:t>
    </dgm:pt>
    <dgm:pt modelId="{1CFC2903-EBCE-4BBC-B729-28E1061A1570}">
      <dgm:prSet phldrT="[Text]"/>
      <dgm:spPr/>
      <dgm:t>
        <a:bodyPr/>
        <a:lstStyle/>
        <a:p>
          <a:r>
            <a:rPr lang="en-US" dirty="0" smtClean="0">
              <a:latin typeface="Arial" panose="020B0604020202020204" pitchFamily="34" charset="0"/>
              <a:cs typeface="Arial" panose="020B0604020202020204" pitchFamily="34" charset="0"/>
            </a:rPr>
            <a:t>Purposefulness</a:t>
          </a:r>
          <a:endParaRPr lang="en-US" dirty="0">
            <a:latin typeface="Arial" panose="020B0604020202020204" pitchFamily="34" charset="0"/>
            <a:cs typeface="Arial" panose="020B0604020202020204" pitchFamily="34" charset="0"/>
          </a:endParaRPr>
        </a:p>
      </dgm:t>
    </dgm:pt>
    <dgm:pt modelId="{30F737C6-E84A-4C66-A507-32A03357EE38}" type="parTrans" cxnId="{E2B6E2A2-F26B-432B-802D-AA2B8CFFD626}">
      <dgm:prSet/>
      <dgm:spPr/>
      <dgm:t>
        <a:bodyPr/>
        <a:lstStyle/>
        <a:p>
          <a:endParaRPr lang="en-US">
            <a:latin typeface="Arial" panose="020B0604020202020204" pitchFamily="34" charset="0"/>
            <a:cs typeface="Arial" panose="020B0604020202020204" pitchFamily="34" charset="0"/>
          </a:endParaRPr>
        </a:p>
      </dgm:t>
    </dgm:pt>
    <dgm:pt modelId="{9BD30B57-7C66-4A37-8662-504C93F0B7BE}" type="sibTrans" cxnId="{E2B6E2A2-F26B-432B-802D-AA2B8CFFD626}">
      <dgm:prSet/>
      <dgm:spPr/>
      <dgm:t>
        <a:bodyPr/>
        <a:lstStyle/>
        <a:p>
          <a:endParaRPr lang="en-US">
            <a:latin typeface="Arial" panose="020B0604020202020204" pitchFamily="34" charset="0"/>
            <a:cs typeface="Arial" panose="020B0604020202020204" pitchFamily="34" charset="0"/>
          </a:endParaRPr>
        </a:p>
      </dgm:t>
    </dgm:pt>
    <dgm:pt modelId="{8BE52890-E02D-4558-87D6-CD183F7A730D}">
      <dgm:prSet/>
      <dgm:spPr/>
      <dgm:t>
        <a:bodyPr/>
        <a:lstStyle/>
        <a:p>
          <a:r>
            <a:rPr lang="en-US" dirty="0" smtClean="0">
              <a:latin typeface="Arial" panose="020B0604020202020204" pitchFamily="34" charset="0"/>
              <a:cs typeface="Arial" panose="020B0604020202020204" pitchFamily="34" charset="0"/>
            </a:rPr>
            <a:t>absence of unnecessary words, incomprehensible abbreviations and terms</a:t>
          </a:r>
          <a:endParaRPr lang="en-US" dirty="0">
            <a:latin typeface="Arial" panose="020B0604020202020204" pitchFamily="34" charset="0"/>
            <a:cs typeface="Arial" panose="020B0604020202020204" pitchFamily="34" charset="0"/>
          </a:endParaRPr>
        </a:p>
      </dgm:t>
    </dgm:pt>
    <dgm:pt modelId="{3EDB9E22-A17C-4E42-A94D-E7D337510596}" type="parTrans" cxnId="{CF17A700-04FE-4FA5-8C7B-E0DB754810C3}">
      <dgm:prSet/>
      <dgm:spPr/>
      <dgm:t>
        <a:bodyPr/>
        <a:lstStyle/>
        <a:p>
          <a:endParaRPr lang="en-US">
            <a:latin typeface="Arial" panose="020B0604020202020204" pitchFamily="34" charset="0"/>
            <a:cs typeface="Arial" panose="020B0604020202020204" pitchFamily="34" charset="0"/>
          </a:endParaRPr>
        </a:p>
      </dgm:t>
    </dgm:pt>
    <dgm:pt modelId="{62DBB778-8D42-4255-9C99-274D89F40DDB}" type="sibTrans" cxnId="{CF17A700-04FE-4FA5-8C7B-E0DB754810C3}">
      <dgm:prSet/>
      <dgm:spPr/>
      <dgm:t>
        <a:bodyPr/>
        <a:lstStyle/>
        <a:p>
          <a:endParaRPr lang="en-US">
            <a:latin typeface="Arial" panose="020B0604020202020204" pitchFamily="34" charset="0"/>
            <a:cs typeface="Arial" panose="020B0604020202020204" pitchFamily="34" charset="0"/>
          </a:endParaRPr>
        </a:p>
      </dgm:t>
    </dgm:pt>
    <dgm:pt modelId="{F3B80EA2-6C32-4C3A-A306-530D0EED2A2A}">
      <dgm:prSet/>
      <dgm:spPr/>
      <dgm:t>
        <a:bodyPr/>
        <a:lstStyle/>
        <a:p>
          <a:r>
            <a:rPr lang="en-US" dirty="0" smtClean="0">
              <a:latin typeface="Arial" panose="020B0604020202020204" pitchFamily="34" charset="0"/>
              <a:cs typeface="Arial" panose="020B0604020202020204" pitchFamily="34" charset="0"/>
            </a:rPr>
            <a:t>absence of information not directly related to the vacancy</a:t>
          </a:r>
          <a:endParaRPr lang="en-US" dirty="0">
            <a:latin typeface="Arial" panose="020B0604020202020204" pitchFamily="34" charset="0"/>
            <a:cs typeface="Arial" panose="020B0604020202020204" pitchFamily="34" charset="0"/>
          </a:endParaRPr>
        </a:p>
      </dgm:t>
    </dgm:pt>
    <dgm:pt modelId="{F7D323C0-24D2-4434-9923-0B7DD1771DC4}" type="parTrans" cxnId="{B97F91BF-21BB-4D62-B50E-EFFFE8707BC5}">
      <dgm:prSet/>
      <dgm:spPr/>
      <dgm:t>
        <a:bodyPr/>
        <a:lstStyle/>
        <a:p>
          <a:endParaRPr lang="en-US">
            <a:latin typeface="Arial" panose="020B0604020202020204" pitchFamily="34" charset="0"/>
            <a:cs typeface="Arial" panose="020B0604020202020204" pitchFamily="34" charset="0"/>
          </a:endParaRPr>
        </a:p>
      </dgm:t>
    </dgm:pt>
    <dgm:pt modelId="{436B8C00-78B3-4F2D-9A60-82EA1B8596C7}" type="sibTrans" cxnId="{B97F91BF-21BB-4D62-B50E-EFFFE8707BC5}">
      <dgm:prSet/>
      <dgm:spPr/>
      <dgm:t>
        <a:bodyPr/>
        <a:lstStyle/>
        <a:p>
          <a:endParaRPr lang="en-US">
            <a:latin typeface="Arial" panose="020B0604020202020204" pitchFamily="34" charset="0"/>
            <a:cs typeface="Arial" panose="020B0604020202020204" pitchFamily="34" charset="0"/>
          </a:endParaRPr>
        </a:p>
      </dgm:t>
    </dgm:pt>
    <dgm:pt modelId="{47F5CB0A-776D-46CB-9AAF-DF7290D8C311}">
      <dgm:prSet/>
      <dgm:spPr/>
      <dgm:t>
        <a:bodyPr/>
        <a:lstStyle/>
        <a:p>
          <a:r>
            <a:rPr lang="en-US" dirty="0" smtClean="0">
              <a:latin typeface="Arial" panose="020B0604020202020204" pitchFamily="34" charset="0"/>
              <a:cs typeface="Arial" panose="020B0604020202020204" pitchFamily="34" charset="0"/>
            </a:rPr>
            <a:t>a statement of the essential information that establishes eligibility for the position</a:t>
          </a:r>
          <a:endParaRPr lang="en-US" dirty="0">
            <a:latin typeface="Arial" panose="020B0604020202020204" pitchFamily="34" charset="0"/>
            <a:cs typeface="Arial" panose="020B0604020202020204" pitchFamily="34" charset="0"/>
          </a:endParaRPr>
        </a:p>
      </dgm:t>
    </dgm:pt>
    <dgm:pt modelId="{93B14848-DFC7-41EF-A8CD-3AE12F043108}" type="parTrans" cxnId="{AFCC164F-FC67-45D3-A5B5-CA4017380DF3}">
      <dgm:prSet/>
      <dgm:spPr/>
      <dgm:t>
        <a:bodyPr/>
        <a:lstStyle/>
        <a:p>
          <a:endParaRPr lang="en-US">
            <a:latin typeface="Arial" panose="020B0604020202020204" pitchFamily="34" charset="0"/>
            <a:cs typeface="Arial" panose="020B0604020202020204" pitchFamily="34" charset="0"/>
          </a:endParaRPr>
        </a:p>
      </dgm:t>
    </dgm:pt>
    <dgm:pt modelId="{A6C465F7-45A9-46A8-BF08-BEE63D1192EE}" type="sibTrans" cxnId="{AFCC164F-FC67-45D3-A5B5-CA4017380DF3}">
      <dgm:prSet/>
      <dgm:spPr/>
      <dgm:t>
        <a:bodyPr/>
        <a:lstStyle/>
        <a:p>
          <a:endParaRPr lang="en-US">
            <a:latin typeface="Arial" panose="020B0604020202020204" pitchFamily="34" charset="0"/>
            <a:cs typeface="Arial" panose="020B0604020202020204" pitchFamily="34" charset="0"/>
          </a:endParaRPr>
        </a:p>
      </dgm:t>
    </dgm:pt>
    <dgm:pt modelId="{46FD9D7D-CDEC-4CFA-AFA8-CBCC452F49F6}">
      <dgm:prSet phldrT="[Text]"/>
      <dgm:spPr/>
      <dgm:t>
        <a:bodyPr/>
        <a:lstStyle/>
        <a:p>
          <a:r>
            <a:rPr lang="en-US" dirty="0" smtClean="0">
              <a:latin typeface="Arial" panose="020B0604020202020204" pitchFamily="34" charset="0"/>
              <a:cs typeface="Arial" panose="020B0604020202020204" pitchFamily="34" charset="0"/>
            </a:rPr>
            <a:t>Activity</a:t>
          </a:r>
          <a:r>
            <a:rPr lang="ru-RU"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EED34E2C-BB45-4603-A9D3-C9C9105ED6EA}" type="parTrans" cxnId="{5C3D06DF-AA15-4780-A59D-AF249BDAFAD7}">
      <dgm:prSet/>
      <dgm:spPr/>
      <dgm:t>
        <a:bodyPr/>
        <a:lstStyle/>
        <a:p>
          <a:endParaRPr lang="en-US">
            <a:latin typeface="Arial" panose="020B0604020202020204" pitchFamily="34" charset="0"/>
            <a:cs typeface="Arial" panose="020B0604020202020204" pitchFamily="34" charset="0"/>
          </a:endParaRPr>
        </a:p>
      </dgm:t>
    </dgm:pt>
    <dgm:pt modelId="{F00FB818-8423-4622-83F3-01445B602BF5}" type="sibTrans" cxnId="{5C3D06DF-AA15-4780-A59D-AF249BDAFAD7}">
      <dgm:prSet/>
      <dgm:spPr/>
      <dgm:t>
        <a:bodyPr/>
        <a:lstStyle/>
        <a:p>
          <a:endParaRPr lang="en-US">
            <a:latin typeface="Arial" panose="020B0604020202020204" pitchFamily="34" charset="0"/>
            <a:cs typeface="Arial" panose="020B0604020202020204" pitchFamily="34" charset="0"/>
          </a:endParaRPr>
        </a:p>
      </dgm:t>
    </dgm:pt>
    <dgm:pt modelId="{CFCD8293-E133-4271-8111-8A6A18AD6369}">
      <dgm:prSet/>
      <dgm:spPr/>
      <dgm:t>
        <a:bodyPr/>
        <a:lstStyle/>
        <a:p>
          <a:r>
            <a:rPr lang="en-US" dirty="0" smtClean="0">
              <a:latin typeface="Arial" panose="020B0604020202020204" pitchFamily="34" charset="0"/>
              <a:cs typeface="Arial" panose="020B0604020202020204" pitchFamily="34" charset="0"/>
            </a:rPr>
            <a:t>the need to use active verbs that show activity</a:t>
          </a:r>
          <a:endParaRPr lang="en-US" dirty="0">
            <a:latin typeface="Arial" panose="020B0604020202020204" pitchFamily="34" charset="0"/>
            <a:cs typeface="Arial" panose="020B0604020202020204" pitchFamily="34" charset="0"/>
          </a:endParaRPr>
        </a:p>
      </dgm:t>
    </dgm:pt>
    <dgm:pt modelId="{9DFC5F4F-A511-4C36-84B7-532D0FAC3B8B}" type="parTrans" cxnId="{9A1EC5B8-004D-4F0B-97AB-7132DC14B646}">
      <dgm:prSet/>
      <dgm:spPr/>
      <dgm:t>
        <a:bodyPr/>
        <a:lstStyle/>
        <a:p>
          <a:endParaRPr lang="en-US">
            <a:latin typeface="Arial" panose="020B0604020202020204" pitchFamily="34" charset="0"/>
            <a:cs typeface="Arial" panose="020B0604020202020204" pitchFamily="34" charset="0"/>
          </a:endParaRPr>
        </a:p>
      </dgm:t>
    </dgm:pt>
    <dgm:pt modelId="{36336840-6774-48A6-BDEB-700E8AAED500}" type="sibTrans" cxnId="{9A1EC5B8-004D-4F0B-97AB-7132DC14B646}">
      <dgm:prSet/>
      <dgm:spPr/>
      <dgm:t>
        <a:bodyPr/>
        <a:lstStyle/>
        <a:p>
          <a:endParaRPr lang="en-US">
            <a:latin typeface="Arial" panose="020B0604020202020204" pitchFamily="34" charset="0"/>
            <a:cs typeface="Arial" panose="020B0604020202020204" pitchFamily="34" charset="0"/>
          </a:endParaRPr>
        </a:p>
      </dgm:t>
    </dgm:pt>
    <dgm:pt modelId="{3F909BF3-74BF-4A62-A4A9-CA396C77590E}" type="pres">
      <dgm:prSet presAssocID="{BCEB3466-B187-4388-B621-F43571A82E5C}" presName="linear" presStyleCnt="0">
        <dgm:presLayoutVars>
          <dgm:dir/>
          <dgm:animLvl val="lvl"/>
          <dgm:resizeHandles val="exact"/>
        </dgm:presLayoutVars>
      </dgm:prSet>
      <dgm:spPr/>
      <dgm:t>
        <a:bodyPr/>
        <a:lstStyle/>
        <a:p>
          <a:endParaRPr lang="ru-RU"/>
        </a:p>
      </dgm:t>
    </dgm:pt>
    <dgm:pt modelId="{F70F970C-5B9D-47C1-8610-1DA1A37D2531}" type="pres">
      <dgm:prSet presAssocID="{C5A0BBDB-23D5-4327-8D20-831195DD6837}" presName="parentLin" presStyleCnt="0"/>
      <dgm:spPr/>
    </dgm:pt>
    <dgm:pt modelId="{AC900309-C064-47DF-876C-6A4499CEDB07}" type="pres">
      <dgm:prSet presAssocID="{C5A0BBDB-23D5-4327-8D20-831195DD6837}" presName="parentLeftMargin" presStyleLbl="node1" presStyleIdx="0" presStyleCnt="4"/>
      <dgm:spPr/>
      <dgm:t>
        <a:bodyPr/>
        <a:lstStyle/>
        <a:p>
          <a:endParaRPr lang="ru-RU"/>
        </a:p>
      </dgm:t>
    </dgm:pt>
    <dgm:pt modelId="{8106E352-49C3-444A-BAD7-B5C18A70EC45}" type="pres">
      <dgm:prSet presAssocID="{C5A0BBDB-23D5-4327-8D20-831195DD6837}" presName="parentText" presStyleLbl="node1" presStyleIdx="0" presStyleCnt="4">
        <dgm:presLayoutVars>
          <dgm:chMax val="0"/>
          <dgm:bulletEnabled val="1"/>
        </dgm:presLayoutVars>
      </dgm:prSet>
      <dgm:spPr/>
      <dgm:t>
        <a:bodyPr/>
        <a:lstStyle/>
        <a:p>
          <a:endParaRPr lang="ru-RU"/>
        </a:p>
      </dgm:t>
    </dgm:pt>
    <dgm:pt modelId="{A6F163D7-D4AF-4417-AE47-B31632B9659A}" type="pres">
      <dgm:prSet presAssocID="{C5A0BBDB-23D5-4327-8D20-831195DD6837}" presName="negativeSpace" presStyleCnt="0"/>
      <dgm:spPr/>
    </dgm:pt>
    <dgm:pt modelId="{DC17E6C5-7961-4640-B926-46DCA80C928A}" type="pres">
      <dgm:prSet presAssocID="{C5A0BBDB-23D5-4327-8D20-831195DD6837}" presName="childText" presStyleLbl="conFgAcc1" presStyleIdx="0" presStyleCnt="4" custScaleY="103673">
        <dgm:presLayoutVars>
          <dgm:bulletEnabled val="1"/>
        </dgm:presLayoutVars>
      </dgm:prSet>
      <dgm:spPr/>
      <dgm:t>
        <a:bodyPr/>
        <a:lstStyle/>
        <a:p>
          <a:endParaRPr lang="ru-RU"/>
        </a:p>
      </dgm:t>
    </dgm:pt>
    <dgm:pt modelId="{80A9D1D6-C095-4711-8585-BBDA915ACC21}" type="pres">
      <dgm:prSet presAssocID="{92F45478-6BE1-42A6-BFE2-DC17C6F64CCA}" presName="spaceBetweenRectangles" presStyleCnt="0"/>
      <dgm:spPr/>
    </dgm:pt>
    <dgm:pt modelId="{E83D0593-4871-4CA0-B986-A16A1CE72308}" type="pres">
      <dgm:prSet presAssocID="{B37D6C55-2722-45C1-8E3A-EEC4B7C97E05}" presName="parentLin" presStyleCnt="0"/>
      <dgm:spPr/>
    </dgm:pt>
    <dgm:pt modelId="{FCAF41A1-6FC3-49E8-B7C2-6B06F92A4A06}" type="pres">
      <dgm:prSet presAssocID="{B37D6C55-2722-45C1-8E3A-EEC4B7C97E05}" presName="parentLeftMargin" presStyleLbl="node1" presStyleIdx="0" presStyleCnt="4"/>
      <dgm:spPr/>
      <dgm:t>
        <a:bodyPr/>
        <a:lstStyle/>
        <a:p>
          <a:endParaRPr lang="ru-RU"/>
        </a:p>
      </dgm:t>
    </dgm:pt>
    <dgm:pt modelId="{BAFEB6AF-AEFF-4207-B007-D49E55B238E9}" type="pres">
      <dgm:prSet presAssocID="{B37D6C55-2722-45C1-8E3A-EEC4B7C97E05}" presName="parentText" presStyleLbl="node1" presStyleIdx="1" presStyleCnt="4">
        <dgm:presLayoutVars>
          <dgm:chMax val="0"/>
          <dgm:bulletEnabled val="1"/>
        </dgm:presLayoutVars>
      </dgm:prSet>
      <dgm:spPr/>
      <dgm:t>
        <a:bodyPr/>
        <a:lstStyle/>
        <a:p>
          <a:endParaRPr lang="ru-RU"/>
        </a:p>
      </dgm:t>
    </dgm:pt>
    <dgm:pt modelId="{703E9540-556B-4A9D-8E5F-7233A91C12A3}" type="pres">
      <dgm:prSet presAssocID="{B37D6C55-2722-45C1-8E3A-EEC4B7C97E05}" presName="negativeSpace" presStyleCnt="0"/>
      <dgm:spPr/>
    </dgm:pt>
    <dgm:pt modelId="{995BFA25-68EC-4097-92CC-D5C4C9E9A12B}" type="pres">
      <dgm:prSet presAssocID="{B37D6C55-2722-45C1-8E3A-EEC4B7C97E05}" presName="childText" presStyleLbl="conFgAcc1" presStyleIdx="1" presStyleCnt="4">
        <dgm:presLayoutVars>
          <dgm:bulletEnabled val="1"/>
        </dgm:presLayoutVars>
      </dgm:prSet>
      <dgm:spPr/>
      <dgm:t>
        <a:bodyPr/>
        <a:lstStyle/>
        <a:p>
          <a:endParaRPr lang="ru-RU"/>
        </a:p>
      </dgm:t>
    </dgm:pt>
    <dgm:pt modelId="{E1E4C1D4-CC4F-4CE1-88C8-FE1CF8C77E5C}" type="pres">
      <dgm:prSet presAssocID="{E3D7AF95-8EAE-483E-8BD7-B523C34A8102}" presName="spaceBetweenRectangles" presStyleCnt="0"/>
      <dgm:spPr/>
    </dgm:pt>
    <dgm:pt modelId="{817FEFE8-3DC4-4519-AD2E-C94F3A90CF5D}" type="pres">
      <dgm:prSet presAssocID="{1CFC2903-EBCE-4BBC-B729-28E1061A1570}" presName="parentLin" presStyleCnt="0"/>
      <dgm:spPr/>
    </dgm:pt>
    <dgm:pt modelId="{DFA8BACF-CF09-4A3B-84AA-3E2702663733}" type="pres">
      <dgm:prSet presAssocID="{1CFC2903-EBCE-4BBC-B729-28E1061A1570}" presName="parentLeftMargin" presStyleLbl="node1" presStyleIdx="1" presStyleCnt="4"/>
      <dgm:spPr/>
      <dgm:t>
        <a:bodyPr/>
        <a:lstStyle/>
        <a:p>
          <a:endParaRPr lang="ru-RU"/>
        </a:p>
      </dgm:t>
    </dgm:pt>
    <dgm:pt modelId="{EDFD0740-7E61-42D0-815E-D623C73F6B6D}" type="pres">
      <dgm:prSet presAssocID="{1CFC2903-EBCE-4BBC-B729-28E1061A1570}" presName="parentText" presStyleLbl="node1" presStyleIdx="2" presStyleCnt="4">
        <dgm:presLayoutVars>
          <dgm:chMax val="0"/>
          <dgm:bulletEnabled val="1"/>
        </dgm:presLayoutVars>
      </dgm:prSet>
      <dgm:spPr/>
      <dgm:t>
        <a:bodyPr/>
        <a:lstStyle/>
        <a:p>
          <a:endParaRPr lang="ru-RU"/>
        </a:p>
      </dgm:t>
    </dgm:pt>
    <dgm:pt modelId="{274DB713-FFC9-4D3F-AB28-783AFEE8D69E}" type="pres">
      <dgm:prSet presAssocID="{1CFC2903-EBCE-4BBC-B729-28E1061A1570}" presName="negativeSpace" presStyleCnt="0"/>
      <dgm:spPr/>
    </dgm:pt>
    <dgm:pt modelId="{14F483A1-D045-470C-AA68-3401B0B39E1C}" type="pres">
      <dgm:prSet presAssocID="{1CFC2903-EBCE-4BBC-B729-28E1061A1570}" presName="childText" presStyleLbl="conFgAcc1" presStyleIdx="2" presStyleCnt="4">
        <dgm:presLayoutVars>
          <dgm:bulletEnabled val="1"/>
        </dgm:presLayoutVars>
      </dgm:prSet>
      <dgm:spPr/>
      <dgm:t>
        <a:bodyPr/>
        <a:lstStyle/>
        <a:p>
          <a:endParaRPr lang="ru-RU"/>
        </a:p>
      </dgm:t>
    </dgm:pt>
    <dgm:pt modelId="{09EE9A1C-7C03-4A1F-AC66-45682121A8B6}" type="pres">
      <dgm:prSet presAssocID="{9BD30B57-7C66-4A37-8662-504C93F0B7BE}" presName="spaceBetweenRectangles" presStyleCnt="0"/>
      <dgm:spPr/>
    </dgm:pt>
    <dgm:pt modelId="{5B674116-40F5-4544-826B-B3427A0ECD5A}" type="pres">
      <dgm:prSet presAssocID="{46FD9D7D-CDEC-4CFA-AFA8-CBCC452F49F6}" presName="parentLin" presStyleCnt="0"/>
      <dgm:spPr/>
    </dgm:pt>
    <dgm:pt modelId="{CA4EA9C7-1FB7-4560-B3E1-71C53891414F}" type="pres">
      <dgm:prSet presAssocID="{46FD9D7D-CDEC-4CFA-AFA8-CBCC452F49F6}" presName="parentLeftMargin" presStyleLbl="node1" presStyleIdx="2" presStyleCnt="4"/>
      <dgm:spPr/>
      <dgm:t>
        <a:bodyPr/>
        <a:lstStyle/>
        <a:p>
          <a:endParaRPr lang="ru-RU"/>
        </a:p>
      </dgm:t>
    </dgm:pt>
    <dgm:pt modelId="{D269471C-E8AE-4A83-B971-C79361E2FC0E}" type="pres">
      <dgm:prSet presAssocID="{46FD9D7D-CDEC-4CFA-AFA8-CBCC452F49F6}" presName="parentText" presStyleLbl="node1" presStyleIdx="3" presStyleCnt="4">
        <dgm:presLayoutVars>
          <dgm:chMax val="0"/>
          <dgm:bulletEnabled val="1"/>
        </dgm:presLayoutVars>
      </dgm:prSet>
      <dgm:spPr/>
      <dgm:t>
        <a:bodyPr/>
        <a:lstStyle/>
        <a:p>
          <a:endParaRPr lang="ru-RU"/>
        </a:p>
      </dgm:t>
    </dgm:pt>
    <dgm:pt modelId="{7B9B98F9-8870-4E3C-BF15-0FEB8E5B596C}" type="pres">
      <dgm:prSet presAssocID="{46FD9D7D-CDEC-4CFA-AFA8-CBCC452F49F6}" presName="negativeSpace" presStyleCnt="0"/>
      <dgm:spPr/>
    </dgm:pt>
    <dgm:pt modelId="{984F1D22-DC5B-4FC4-A970-F720D073D11F}" type="pres">
      <dgm:prSet presAssocID="{46FD9D7D-CDEC-4CFA-AFA8-CBCC452F49F6}" presName="childText" presStyleLbl="conFgAcc1" presStyleIdx="3" presStyleCnt="4">
        <dgm:presLayoutVars>
          <dgm:bulletEnabled val="1"/>
        </dgm:presLayoutVars>
      </dgm:prSet>
      <dgm:spPr/>
      <dgm:t>
        <a:bodyPr/>
        <a:lstStyle/>
        <a:p>
          <a:endParaRPr lang="ru-RU"/>
        </a:p>
      </dgm:t>
    </dgm:pt>
  </dgm:ptLst>
  <dgm:cxnLst>
    <dgm:cxn modelId="{B97F91BF-21BB-4D62-B50E-EFFFE8707BC5}" srcId="{B37D6C55-2722-45C1-8E3A-EEC4B7C97E05}" destId="{F3B80EA2-6C32-4C3A-A306-530D0EED2A2A}" srcOrd="0" destOrd="0" parTransId="{F7D323C0-24D2-4434-9923-0B7DD1771DC4}" sibTransId="{436B8C00-78B3-4F2D-9A60-82EA1B8596C7}"/>
    <dgm:cxn modelId="{AFCC164F-FC67-45D3-A5B5-CA4017380DF3}" srcId="{1CFC2903-EBCE-4BBC-B729-28E1061A1570}" destId="{47F5CB0A-776D-46CB-9AAF-DF7290D8C311}" srcOrd="0" destOrd="0" parTransId="{93B14848-DFC7-41EF-A8CD-3AE12F043108}" sibTransId="{A6C465F7-45A9-46A8-BF08-BEE63D1192EE}"/>
    <dgm:cxn modelId="{3EBA8B18-3337-4177-9076-C6B99248B779}" type="presOf" srcId="{46FD9D7D-CDEC-4CFA-AFA8-CBCC452F49F6}" destId="{D269471C-E8AE-4A83-B971-C79361E2FC0E}" srcOrd="1" destOrd="0" presId="urn:microsoft.com/office/officeart/2005/8/layout/list1"/>
    <dgm:cxn modelId="{31C69B80-5A97-4D86-8E8A-0A24BF82F700}" type="presOf" srcId="{BCEB3466-B187-4388-B621-F43571A82E5C}" destId="{3F909BF3-74BF-4A62-A4A9-CA396C77590E}" srcOrd="0" destOrd="0" presId="urn:microsoft.com/office/officeart/2005/8/layout/list1"/>
    <dgm:cxn modelId="{01396EE5-602E-4DB3-88D8-56ECF69A4CAD}" srcId="{BCEB3466-B187-4388-B621-F43571A82E5C}" destId="{B37D6C55-2722-45C1-8E3A-EEC4B7C97E05}" srcOrd="1" destOrd="0" parTransId="{E48E0046-479D-4941-B8E7-D1D5D2BA0502}" sibTransId="{E3D7AF95-8EAE-483E-8BD7-B523C34A8102}"/>
    <dgm:cxn modelId="{C9958F93-4D8F-44E2-BE31-C73A0845E426}" type="presOf" srcId="{47F5CB0A-776D-46CB-9AAF-DF7290D8C311}" destId="{14F483A1-D045-470C-AA68-3401B0B39E1C}" srcOrd="0" destOrd="0" presId="urn:microsoft.com/office/officeart/2005/8/layout/list1"/>
    <dgm:cxn modelId="{CF17A700-04FE-4FA5-8C7B-E0DB754810C3}" srcId="{C5A0BBDB-23D5-4327-8D20-831195DD6837}" destId="{8BE52890-E02D-4558-87D6-CD183F7A730D}" srcOrd="0" destOrd="0" parTransId="{3EDB9E22-A17C-4E42-A94D-E7D337510596}" sibTransId="{62DBB778-8D42-4255-9C99-274D89F40DDB}"/>
    <dgm:cxn modelId="{7C148C60-CA1E-4597-BF3B-5E2424A37BFC}" type="presOf" srcId="{46FD9D7D-CDEC-4CFA-AFA8-CBCC452F49F6}" destId="{CA4EA9C7-1FB7-4560-B3E1-71C53891414F}" srcOrd="0" destOrd="0" presId="urn:microsoft.com/office/officeart/2005/8/layout/list1"/>
    <dgm:cxn modelId="{4CC6CE50-8E58-4E0A-99E8-10784FDB3A9C}" type="presOf" srcId="{C5A0BBDB-23D5-4327-8D20-831195DD6837}" destId="{AC900309-C064-47DF-876C-6A4499CEDB07}" srcOrd="0" destOrd="0" presId="urn:microsoft.com/office/officeart/2005/8/layout/list1"/>
    <dgm:cxn modelId="{36F2C07D-EED3-42AB-BC4B-AACE54845EEA}" type="presOf" srcId="{8BE52890-E02D-4558-87D6-CD183F7A730D}" destId="{DC17E6C5-7961-4640-B926-46DCA80C928A}" srcOrd="0" destOrd="0" presId="urn:microsoft.com/office/officeart/2005/8/layout/list1"/>
    <dgm:cxn modelId="{E2B6E2A2-F26B-432B-802D-AA2B8CFFD626}" srcId="{BCEB3466-B187-4388-B621-F43571A82E5C}" destId="{1CFC2903-EBCE-4BBC-B729-28E1061A1570}" srcOrd="2" destOrd="0" parTransId="{30F737C6-E84A-4C66-A507-32A03357EE38}" sibTransId="{9BD30B57-7C66-4A37-8662-504C93F0B7BE}"/>
    <dgm:cxn modelId="{CA0EE78B-4588-47BB-8DAE-23BC491E3699}" type="presOf" srcId="{CFCD8293-E133-4271-8111-8A6A18AD6369}" destId="{984F1D22-DC5B-4FC4-A970-F720D073D11F}" srcOrd="0" destOrd="0" presId="urn:microsoft.com/office/officeart/2005/8/layout/list1"/>
    <dgm:cxn modelId="{5C3D06DF-AA15-4780-A59D-AF249BDAFAD7}" srcId="{BCEB3466-B187-4388-B621-F43571A82E5C}" destId="{46FD9D7D-CDEC-4CFA-AFA8-CBCC452F49F6}" srcOrd="3" destOrd="0" parTransId="{EED34E2C-BB45-4603-A9D3-C9C9105ED6EA}" sibTransId="{F00FB818-8423-4622-83F3-01445B602BF5}"/>
    <dgm:cxn modelId="{25763DAB-ECA7-49E1-8C69-B2D806F4B3C7}" srcId="{BCEB3466-B187-4388-B621-F43571A82E5C}" destId="{C5A0BBDB-23D5-4327-8D20-831195DD6837}" srcOrd="0" destOrd="0" parTransId="{7213AE16-12FE-43EE-8EEA-57EE082F4D86}" sibTransId="{92F45478-6BE1-42A6-BFE2-DC17C6F64CCA}"/>
    <dgm:cxn modelId="{60494BBF-3FB2-4C7C-8BC9-3CF67ACCD277}" type="presOf" srcId="{1CFC2903-EBCE-4BBC-B729-28E1061A1570}" destId="{DFA8BACF-CF09-4A3B-84AA-3E2702663733}" srcOrd="0" destOrd="0" presId="urn:microsoft.com/office/officeart/2005/8/layout/list1"/>
    <dgm:cxn modelId="{12E7B68C-703D-4C5A-8B12-51D661D5A157}" type="presOf" srcId="{F3B80EA2-6C32-4C3A-A306-530D0EED2A2A}" destId="{995BFA25-68EC-4097-92CC-D5C4C9E9A12B}" srcOrd="0" destOrd="0" presId="urn:microsoft.com/office/officeart/2005/8/layout/list1"/>
    <dgm:cxn modelId="{C869820B-F056-4450-A5A8-909C396A2F0A}" type="presOf" srcId="{C5A0BBDB-23D5-4327-8D20-831195DD6837}" destId="{8106E352-49C3-444A-BAD7-B5C18A70EC45}" srcOrd="1" destOrd="0" presId="urn:microsoft.com/office/officeart/2005/8/layout/list1"/>
    <dgm:cxn modelId="{3C6A7B7C-54D9-497A-B1D1-965AD5C9971B}" type="presOf" srcId="{B37D6C55-2722-45C1-8E3A-EEC4B7C97E05}" destId="{FCAF41A1-6FC3-49E8-B7C2-6B06F92A4A06}" srcOrd="0" destOrd="0" presId="urn:microsoft.com/office/officeart/2005/8/layout/list1"/>
    <dgm:cxn modelId="{35BFD067-2D03-47B3-A2A6-3F620DE9F103}" type="presOf" srcId="{B37D6C55-2722-45C1-8E3A-EEC4B7C97E05}" destId="{BAFEB6AF-AEFF-4207-B007-D49E55B238E9}" srcOrd="1" destOrd="0" presId="urn:microsoft.com/office/officeart/2005/8/layout/list1"/>
    <dgm:cxn modelId="{9A1EC5B8-004D-4F0B-97AB-7132DC14B646}" srcId="{46FD9D7D-CDEC-4CFA-AFA8-CBCC452F49F6}" destId="{CFCD8293-E133-4271-8111-8A6A18AD6369}" srcOrd="0" destOrd="0" parTransId="{9DFC5F4F-A511-4C36-84B7-532D0FAC3B8B}" sibTransId="{36336840-6774-48A6-BDEB-700E8AAED500}"/>
    <dgm:cxn modelId="{C7F700D4-0611-467A-B851-53FF983ECD65}" type="presOf" srcId="{1CFC2903-EBCE-4BBC-B729-28E1061A1570}" destId="{EDFD0740-7E61-42D0-815E-D623C73F6B6D}" srcOrd="1" destOrd="0" presId="urn:microsoft.com/office/officeart/2005/8/layout/list1"/>
    <dgm:cxn modelId="{512F5E3B-D159-4782-963E-E2FDD7A016C5}" type="presParOf" srcId="{3F909BF3-74BF-4A62-A4A9-CA396C77590E}" destId="{F70F970C-5B9D-47C1-8610-1DA1A37D2531}" srcOrd="0" destOrd="0" presId="urn:microsoft.com/office/officeart/2005/8/layout/list1"/>
    <dgm:cxn modelId="{E30ECEC3-EAB1-47ED-AB7E-964324F5F38B}" type="presParOf" srcId="{F70F970C-5B9D-47C1-8610-1DA1A37D2531}" destId="{AC900309-C064-47DF-876C-6A4499CEDB07}" srcOrd="0" destOrd="0" presId="urn:microsoft.com/office/officeart/2005/8/layout/list1"/>
    <dgm:cxn modelId="{8802A80C-F4B2-4627-AC5C-5A4CF9B815B6}" type="presParOf" srcId="{F70F970C-5B9D-47C1-8610-1DA1A37D2531}" destId="{8106E352-49C3-444A-BAD7-B5C18A70EC45}" srcOrd="1" destOrd="0" presId="urn:microsoft.com/office/officeart/2005/8/layout/list1"/>
    <dgm:cxn modelId="{748A6889-9B38-43FF-B072-23BC2C2BABB5}" type="presParOf" srcId="{3F909BF3-74BF-4A62-A4A9-CA396C77590E}" destId="{A6F163D7-D4AF-4417-AE47-B31632B9659A}" srcOrd="1" destOrd="0" presId="urn:microsoft.com/office/officeart/2005/8/layout/list1"/>
    <dgm:cxn modelId="{C8C95AD9-4582-486F-8EB2-E7C52B85B3CD}" type="presParOf" srcId="{3F909BF3-74BF-4A62-A4A9-CA396C77590E}" destId="{DC17E6C5-7961-4640-B926-46DCA80C928A}" srcOrd="2" destOrd="0" presId="urn:microsoft.com/office/officeart/2005/8/layout/list1"/>
    <dgm:cxn modelId="{31793631-5257-4A4E-82E9-6C68AB927202}" type="presParOf" srcId="{3F909BF3-74BF-4A62-A4A9-CA396C77590E}" destId="{80A9D1D6-C095-4711-8585-BBDA915ACC21}" srcOrd="3" destOrd="0" presId="urn:microsoft.com/office/officeart/2005/8/layout/list1"/>
    <dgm:cxn modelId="{F3109A67-0CEF-46B0-A770-A07DA2676136}" type="presParOf" srcId="{3F909BF3-74BF-4A62-A4A9-CA396C77590E}" destId="{E83D0593-4871-4CA0-B986-A16A1CE72308}" srcOrd="4" destOrd="0" presId="urn:microsoft.com/office/officeart/2005/8/layout/list1"/>
    <dgm:cxn modelId="{5912782E-13B2-4562-B669-4EA8AF81E178}" type="presParOf" srcId="{E83D0593-4871-4CA0-B986-A16A1CE72308}" destId="{FCAF41A1-6FC3-49E8-B7C2-6B06F92A4A06}" srcOrd="0" destOrd="0" presId="urn:microsoft.com/office/officeart/2005/8/layout/list1"/>
    <dgm:cxn modelId="{63C496C6-8AB9-48B1-AFB5-F23DB5949016}" type="presParOf" srcId="{E83D0593-4871-4CA0-B986-A16A1CE72308}" destId="{BAFEB6AF-AEFF-4207-B007-D49E55B238E9}" srcOrd="1" destOrd="0" presId="urn:microsoft.com/office/officeart/2005/8/layout/list1"/>
    <dgm:cxn modelId="{9CD35C42-AD93-468C-A2A4-10CC7687B3F8}" type="presParOf" srcId="{3F909BF3-74BF-4A62-A4A9-CA396C77590E}" destId="{703E9540-556B-4A9D-8E5F-7233A91C12A3}" srcOrd="5" destOrd="0" presId="urn:microsoft.com/office/officeart/2005/8/layout/list1"/>
    <dgm:cxn modelId="{A7823F4D-7493-4139-8CBC-40A319130501}" type="presParOf" srcId="{3F909BF3-74BF-4A62-A4A9-CA396C77590E}" destId="{995BFA25-68EC-4097-92CC-D5C4C9E9A12B}" srcOrd="6" destOrd="0" presId="urn:microsoft.com/office/officeart/2005/8/layout/list1"/>
    <dgm:cxn modelId="{BD76F0E5-50DB-4EC3-8B7D-6EF547338B71}" type="presParOf" srcId="{3F909BF3-74BF-4A62-A4A9-CA396C77590E}" destId="{E1E4C1D4-CC4F-4CE1-88C8-FE1CF8C77E5C}" srcOrd="7" destOrd="0" presId="urn:microsoft.com/office/officeart/2005/8/layout/list1"/>
    <dgm:cxn modelId="{118E9206-F043-4B40-915F-B1EBAEB6C4A3}" type="presParOf" srcId="{3F909BF3-74BF-4A62-A4A9-CA396C77590E}" destId="{817FEFE8-3DC4-4519-AD2E-C94F3A90CF5D}" srcOrd="8" destOrd="0" presId="urn:microsoft.com/office/officeart/2005/8/layout/list1"/>
    <dgm:cxn modelId="{A193C0C9-1A0F-4232-9A26-D23C58664467}" type="presParOf" srcId="{817FEFE8-3DC4-4519-AD2E-C94F3A90CF5D}" destId="{DFA8BACF-CF09-4A3B-84AA-3E2702663733}" srcOrd="0" destOrd="0" presId="urn:microsoft.com/office/officeart/2005/8/layout/list1"/>
    <dgm:cxn modelId="{726BBB40-E20F-4AF2-9312-DCCEB1EE0A75}" type="presParOf" srcId="{817FEFE8-3DC4-4519-AD2E-C94F3A90CF5D}" destId="{EDFD0740-7E61-42D0-815E-D623C73F6B6D}" srcOrd="1" destOrd="0" presId="urn:microsoft.com/office/officeart/2005/8/layout/list1"/>
    <dgm:cxn modelId="{D8663718-AE9D-40C2-A4A0-B837087A61E8}" type="presParOf" srcId="{3F909BF3-74BF-4A62-A4A9-CA396C77590E}" destId="{274DB713-FFC9-4D3F-AB28-783AFEE8D69E}" srcOrd="9" destOrd="0" presId="urn:microsoft.com/office/officeart/2005/8/layout/list1"/>
    <dgm:cxn modelId="{38089731-3B3C-4360-BABE-B60405F3543A}" type="presParOf" srcId="{3F909BF3-74BF-4A62-A4A9-CA396C77590E}" destId="{14F483A1-D045-470C-AA68-3401B0B39E1C}" srcOrd="10" destOrd="0" presId="urn:microsoft.com/office/officeart/2005/8/layout/list1"/>
    <dgm:cxn modelId="{27D313F6-3F6A-4DB4-8255-94C1BD3358E4}" type="presParOf" srcId="{3F909BF3-74BF-4A62-A4A9-CA396C77590E}" destId="{09EE9A1C-7C03-4A1F-AC66-45682121A8B6}" srcOrd="11" destOrd="0" presId="urn:microsoft.com/office/officeart/2005/8/layout/list1"/>
    <dgm:cxn modelId="{48A9FC02-FF0F-4637-BBF7-C7C7705E36F3}" type="presParOf" srcId="{3F909BF3-74BF-4A62-A4A9-CA396C77590E}" destId="{5B674116-40F5-4544-826B-B3427A0ECD5A}" srcOrd="12" destOrd="0" presId="urn:microsoft.com/office/officeart/2005/8/layout/list1"/>
    <dgm:cxn modelId="{91E9E2D3-6B4D-4A38-9BB5-9C476A6EAE75}" type="presParOf" srcId="{5B674116-40F5-4544-826B-B3427A0ECD5A}" destId="{CA4EA9C7-1FB7-4560-B3E1-71C53891414F}" srcOrd="0" destOrd="0" presId="urn:microsoft.com/office/officeart/2005/8/layout/list1"/>
    <dgm:cxn modelId="{96B89EB6-312D-404E-BAA0-884D1ED0CEB6}" type="presParOf" srcId="{5B674116-40F5-4544-826B-B3427A0ECD5A}" destId="{D269471C-E8AE-4A83-B971-C79361E2FC0E}" srcOrd="1" destOrd="0" presId="urn:microsoft.com/office/officeart/2005/8/layout/list1"/>
    <dgm:cxn modelId="{0410FE30-EFDF-4875-9E45-CF9CCE159483}" type="presParOf" srcId="{3F909BF3-74BF-4A62-A4A9-CA396C77590E}" destId="{7B9B98F9-8870-4E3C-BF15-0FEB8E5B596C}" srcOrd="13" destOrd="0" presId="urn:microsoft.com/office/officeart/2005/8/layout/list1"/>
    <dgm:cxn modelId="{3CA1957A-4B49-4C0C-83DF-7A52512D8C47}" type="presParOf" srcId="{3F909BF3-74BF-4A62-A4A9-CA396C77590E}" destId="{984F1D22-DC5B-4FC4-A970-F720D073D1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B3466-B187-4388-B621-F43571A82E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A0BBDB-23D5-4327-8D20-831195DD6837}">
      <dgm:prSet phldrT="[Text]" custT="1"/>
      <dgm:spPr/>
      <dgm:t>
        <a:bodyPr/>
        <a:lstStyle/>
        <a:p>
          <a:r>
            <a:rPr lang="en-US" sz="1600" dirty="0" smtClean="0">
              <a:latin typeface="Arial" panose="020B0604020202020204" pitchFamily="34" charset="0"/>
              <a:cs typeface="Arial" panose="020B0604020202020204" pitchFamily="34" charset="0"/>
            </a:rPr>
            <a:t>Accuracy and clarity</a:t>
          </a:r>
          <a:endParaRPr lang="en-US" sz="1600" dirty="0">
            <a:latin typeface="Arial" panose="020B0604020202020204" pitchFamily="34" charset="0"/>
            <a:cs typeface="Arial" panose="020B0604020202020204" pitchFamily="34" charset="0"/>
          </a:endParaRPr>
        </a:p>
      </dgm:t>
    </dgm:pt>
    <dgm:pt modelId="{7213AE16-12FE-43EE-8EEA-57EE082F4D86}" type="parTrans" cxnId="{25763DAB-ECA7-49E1-8C69-B2D806F4B3C7}">
      <dgm:prSet/>
      <dgm:spPr/>
      <dgm:t>
        <a:bodyPr/>
        <a:lstStyle/>
        <a:p>
          <a:endParaRPr lang="en-US" sz="1600">
            <a:latin typeface="Arial" panose="020B0604020202020204" pitchFamily="34" charset="0"/>
            <a:cs typeface="Arial" panose="020B0604020202020204" pitchFamily="34" charset="0"/>
          </a:endParaRPr>
        </a:p>
      </dgm:t>
    </dgm:pt>
    <dgm:pt modelId="{92F45478-6BE1-42A6-BFE2-DC17C6F64CCA}" type="sibTrans" cxnId="{25763DAB-ECA7-49E1-8C69-B2D806F4B3C7}">
      <dgm:prSet/>
      <dgm:spPr/>
      <dgm:t>
        <a:bodyPr/>
        <a:lstStyle/>
        <a:p>
          <a:endParaRPr lang="en-US" sz="1600">
            <a:latin typeface="Arial" panose="020B0604020202020204" pitchFamily="34" charset="0"/>
            <a:cs typeface="Arial" panose="020B0604020202020204" pitchFamily="34" charset="0"/>
          </a:endParaRPr>
        </a:p>
      </dgm:t>
    </dgm:pt>
    <dgm:pt modelId="{B37D6C55-2722-45C1-8E3A-EEC4B7C97E05}">
      <dgm:prSet phldrT="[Text]" custT="1"/>
      <dgm:spPr/>
      <dgm:t>
        <a:bodyPr/>
        <a:lstStyle/>
        <a:p>
          <a:r>
            <a:rPr lang="ru-RU" sz="1600" dirty="0" smtClean="0">
              <a:latin typeface="Arial" panose="020B0604020202020204" pitchFamily="34" charset="0"/>
              <a:cs typeface="Arial" panose="020B0604020202020204" pitchFamily="34" charset="0"/>
            </a:rPr>
            <a:t>Избирательность </a:t>
          </a:r>
          <a:endParaRPr lang="en-US" sz="1600" dirty="0">
            <a:latin typeface="Arial" panose="020B0604020202020204" pitchFamily="34" charset="0"/>
            <a:cs typeface="Arial" panose="020B0604020202020204" pitchFamily="34" charset="0"/>
          </a:endParaRPr>
        </a:p>
      </dgm:t>
    </dgm:pt>
    <dgm:pt modelId="{E48E0046-479D-4941-B8E7-D1D5D2BA0502}" type="parTrans" cxnId="{01396EE5-602E-4DB3-88D8-56ECF69A4CAD}">
      <dgm:prSet/>
      <dgm:spPr/>
      <dgm:t>
        <a:bodyPr/>
        <a:lstStyle/>
        <a:p>
          <a:endParaRPr lang="en-US" sz="1600">
            <a:latin typeface="Arial" panose="020B0604020202020204" pitchFamily="34" charset="0"/>
            <a:cs typeface="Arial" panose="020B0604020202020204" pitchFamily="34" charset="0"/>
          </a:endParaRPr>
        </a:p>
      </dgm:t>
    </dgm:pt>
    <dgm:pt modelId="{E3D7AF95-8EAE-483E-8BD7-B523C34A8102}" type="sibTrans" cxnId="{01396EE5-602E-4DB3-88D8-56ECF69A4CAD}">
      <dgm:prSet/>
      <dgm:spPr/>
      <dgm:t>
        <a:bodyPr/>
        <a:lstStyle/>
        <a:p>
          <a:endParaRPr lang="en-US" sz="1600">
            <a:latin typeface="Arial" panose="020B0604020202020204" pitchFamily="34" charset="0"/>
            <a:cs typeface="Arial" panose="020B0604020202020204" pitchFamily="34" charset="0"/>
          </a:endParaRPr>
        </a:p>
      </dgm:t>
    </dgm:pt>
    <dgm:pt modelId="{1CFC2903-EBCE-4BBC-B729-28E1061A1570}">
      <dgm:prSet phldrT="[Text]" custT="1"/>
      <dgm:spPr/>
      <dgm:t>
        <a:bodyPr/>
        <a:lstStyle/>
        <a:p>
          <a:r>
            <a:rPr lang="en-US" sz="1600" dirty="0" smtClean="0">
              <a:latin typeface="Arial" panose="020B0604020202020204" pitchFamily="34" charset="0"/>
              <a:cs typeface="Arial" panose="020B0604020202020204" pitchFamily="34" charset="0"/>
            </a:rPr>
            <a:t>Honesty</a:t>
          </a:r>
          <a:endParaRPr lang="en-US" sz="1600" dirty="0">
            <a:latin typeface="Arial" panose="020B0604020202020204" pitchFamily="34" charset="0"/>
            <a:cs typeface="Arial" panose="020B0604020202020204" pitchFamily="34" charset="0"/>
          </a:endParaRPr>
        </a:p>
      </dgm:t>
    </dgm:pt>
    <dgm:pt modelId="{30F737C6-E84A-4C66-A507-32A03357EE38}" type="parTrans" cxnId="{E2B6E2A2-F26B-432B-802D-AA2B8CFFD626}">
      <dgm:prSet/>
      <dgm:spPr/>
      <dgm:t>
        <a:bodyPr/>
        <a:lstStyle/>
        <a:p>
          <a:endParaRPr lang="en-US" sz="1600">
            <a:latin typeface="Arial" panose="020B0604020202020204" pitchFamily="34" charset="0"/>
            <a:cs typeface="Arial" panose="020B0604020202020204" pitchFamily="34" charset="0"/>
          </a:endParaRPr>
        </a:p>
      </dgm:t>
    </dgm:pt>
    <dgm:pt modelId="{9BD30B57-7C66-4A37-8662-504C93F0B7BE}" type="sibTrans" cxnId="{E2B6E2A2-F26B-432B-802D-AA2B8CFFD626}">
      <dgm:prSet/>
      <dgm:spPr/>
      <dgm:t>
        <a:bodyPr/>
        <a:lstStyle/>
        <a:p>
          <a:endParaRPr lang="en-US" sz="1600">
            <a:latin typeface="Arial" panose="020B0604020202020204" pitchFamily="34" charset="0"/>
            <a:cs typeface="Arial" panose="020B0604020202020204" pitchFamily="34" charset="0"/>
          </a:endParaRPr>
        </a:p>
      </dgm:t>
    </dgm:pt>
    <dgm:pt modelId="{8BE52890-E02D-4558-87D6-CD183F7A730D}">
      <dgm:prSet custT="1"/>
      <dgm:spPr/>
      <dgm:t>
        <a:bodyPr/>
        <a:lstStyle/>
        <a:p>
          <a:r>
            <a:rPr lang="en-US" sz="1600" dirty="0" smtClean="0">
              <a:latin typeface="Arial" panose="020B0604020202020204" pitchFamily="34" charset="0"/>
              <a:cs typeface="Arial" panose="020B0604020202020204" pitchFamily="34" charset="0"/>
            </a:rPr>
            <a:t>precision and clarity</a:t>
          </a:r>
          <a:endParaRPr lang="en-US" sz="1600" dirty="0">
            <a:latin typeface="Arial" panose="020B0604020202020204" pitchFamily="34" charset="0"/>
            <a:cs typeface="Arial" panose="020B0604020202020204" pitchFamily="34" charset="0"/>
          </a:endParaRPr>
        </a:p>
      </dgm:t>
    </dgm:pt>
    <dgm:pt modelId="{3EDB9E22-A17C-4E42-A94D-E7D337510596}" type="parTrans" cxnId="{CF17A700-04FE-4FA5-8C7B-E0DB754810C3}">
      <dgm:prSet/>
      <dgm:spPr/>
      <dgm:t>
        <a:bodyPr/>
        <a:lstStyle/>
        <a:p>
          <a:endParaRPr lang="en-US" sz="1600">
            <a:latin typeface="Arial" panose="020B0604020202020204" pitchFamily="34" charset="0"/>
            <a:cs typeface="Arial" panose="020B0604020202020204" pitchFamily="34" charset="0"/>
          </a:endParaRPr>
        </a:p>
      </dgm:t>
    </dgm:pt>
    <dgm:pt modelId="{62DBB778-8D42-4255-9C99-274D89F40DDB}" type="sibTrans" cxnId="{CF17A700-04FE-4FA5-8C7B-E0DB754810C3}">
      <dgm:prSet/>
      <dgm:spPr/>
      <dgm:t>
        <a:bodyPr/>
        <a:lstStyle/>
        <a:p>
          <a:endParaRPr lang="en-US" sz="1600">
            <a:latin typeface="Arial" panose="020B0604020202020204" pitchFamily="34" charset="0"/>
            <a:cs typeface="Arial" panose="020B0604020202020204" pitchFamily="34" charset="0"/>
          </a:endParaRPr>
        </a:p>
      </dgm:t>
    </dgm:pt>
    <dgm:pt modelId="{F3B80EA2-6C32-4C3A-A306-530D0EED2A2A}">
      <dgm:prSet custT="1"/>
      <dgm:spPr/>
      <dgm:t>
        <a:bodyPr/>
        <a:lstStyle/>
        <a:p>
          <a:r>
            <a:rPr lang="en-US" sz="1600" dirty="0" smtClean="0">
              <a:latin typeface="Arial" panose="020B0604020202020204" pitchFamily="34" charset="0"/>
              <a:cs typeface="Arial" panose="020B0604020202020204" pitchFamily="34" charset="0"/>
            </a:rPr>
            <a:t>careful selection of information</a:t>
          </a:r>
          <a:endParaRPr lang="en-US" sz="1600" dirty="0">
            <a:latin typeface="Arial" panose="020B0604020202020204" pitchFamily="34" charset="0"/>
            <a:cs typeface="Arial" panose="020B0604020202020204" pitchFamily="34" charset="0"/>
          </a:endParaRPr>
        </a:p>
      </dgm:t>
    </dgm:pt>
    <dgm:pt modelId="{F7D323C0-24D2-4434-9923-0B7DD1771DC4}" type="parTrans" cxnId="{B97F91BF-21BB-4D62-B50E-EFFFE8707BC5}">
      <dgm:prSet/>
      <dgm:spPr/>
      <dgm:t>
        <a:bodyPr/>
        <a:lstStyle/>
        <a:p>
          <a:endParaRPr lang="en-US" sz="1600">
            <a:latin typeface="Arial" panose="020B0604020202020204" pitchFamily="34" charset="0"/>
            <a:cs typeface="Arial" panose="020B0604020202020204" pitchFamily="34" charset="0"/>
          </a:endParaRPr>
        </a:p>
      </dgm:t>
    </dgm:pt>
    <dgm:pt modelId="{436B8C00-78B3-4F2D-9A60-82EA1B8596C7}" type="sibTrans" cxnId="{B97F91BF-21BB-4D62-B50E-EFFFE8707BC5}">
      <dgm:prSet/>
      <dgm:spPr/>
      <dgm:t>
        <a:bodyPr/>
        <a:lstStyle/>
        <a:p>
          <a:endParaRPr lang="en-US" sz="1600">
            <a:latin typeface="Arial" panose="020B0604020202020204" pitchFamily="34" charset="0"/>
            <a:cs typeface="Arial" panose="020B0604020202020204" pitchFamily="34" charset="0"/>
          </a:endParaRPr>
        </a:p>
      </dgm:t>
    </dgm:pt>
    <dgm:pt modelId="{47F5CB0A-776D-46CB-9AAF-DF7290D8C311}">
      <dgm:prSet custT="1"/>
      <dgm:spPr/>
      <dgm:t>
        <a:bodyPr/>
        <a:lstStyle/>
        <a:p>
          <a:r>
            <a:rPr lang="en-US" sz="1600" dirty="0" smtClean="0">
              <a:latin typeface="Arial" panose="020B0604020202020204" pitchFamily="34" charset="0"/>
              <a:cs typeface="Arial" panose="020B0604020202020204" pitchFamily="34" charset="0"/>
            </a:rPr>
            <a:t>lack of misleading information</a:t>
          </a:r>
          <a:endParaRPr lang="en-US" sz="1600" dirty="0">
            <a:latin typeface="Arial" panose="020B0604020202020204" pitchFamily="34" charset="0"/>
            <a:cs typeface="Arial" panose="020B0604020202020204" pitchFamily="34" charset="0"/>
          </a:endParaRPr>
        </a:p>
      </dgm:t>
    </dgm:pt>
    <dgm:pt modelId="{93B14848-DFC7-41EF-A8CD-3AE12F043108}" type="parTrans" cxnId="{AFCC164F-FC67-45D3-A5B5-CA4017380DF3}">
      <dgm:prSet/>
      <dgm:spPr/>
      <dgm:t>
        <a:bodyPr/>
        <a:lstStyle/>
        <a:p>
          <a:endParaRPr lang="en-US" sz="1600">
            <a:latin typeface="Arial" panose="020B0604020202020204" pitchFamily="34" charset="0"/>
            <a:cs typeface="Arial" panose="020B0604020202020204" pitchFamily="34" charset="0"/>
          </a:endParaRPr>
        </a:p>
      </dgm:t>
    </dgm:pt>
    <dgm:pt modelId="{A6C465F7-45A9-46A8-BF08-BEE63D1192EE}" type="sibTrans" cxnId="{AFCC164F-FC67-45D3-A5B5-CA4017380DF3}">
      <dgm:prSet/>
      <dgm:spPr/>
      <dgm:t>
        <a:bodyPr/>
        <a:lstStyle/>
        <a:p>
          <a:endParaRPr lang="en-US" sz="1600">
            <a:latin typeface="Arial" panose="020B0604020202020204" pitchFamily="34" charset="0"/>
            <a:cs typeface="Arial" panose="020B0604020202020204" pitchFamily="34" charset="0"/>
          </a:endParaRPr>
        </a:p>
      </dgm:t>
    </dgm:pt>
    <dgm:pt modelId="{46FD9D7D-CDEC-4CFA-AFA8-CBCC452F49F6}">
      <dgm:prSet phldrT="[Text]" custT="1"/>
      <dgm:spPr/>
      <dgm:t>
        <a:bodyPr/>
        <a:lstStyle/>
        <a:p>
          <a:r>
            <a:rPr lang="en-US" sz="1600" dirty="0" smtClean="0">
              <a:latin typeface="Arial" panose="020B0604020202020204" pitchFamily="34" charset="0"/>
              <a:cs typeface="Arial" panose="020B0604020202020204" pitchFamily="34" charset="0"/>
            </a:rPr>
            <a:t>Literacy</a:t>
          </a:r>
          <a:endParaRPr lang="en-US" sz="1600" dirty="0">
            <a:latin typeface="Arial" panose="020B0604020202020204" pitchFamily="34" charset="0"/>
            <a:cs typeface="Arial" panose="020B0604020202020204" pitchFamily="34" charset="0"/>
          </a:endParaRPr>
        </a:p>
      </dgm:t>
    </dgm:pt>
    <dgm:pt modelId="{EED34E2C-BB45-4603-A9D3-C9C9105ED6EA}" type="parTrans" cxnId="{5C3D06DF-AA15-4780-A59D-AF249BDAFAD7}">
      <dgm:prSet/>
      <dgm:spPr/>
      <dgm:t>
        <a:bodyPr/>
        <a:lstStyle/>
        <a:p>
          <a:endParaRPr lang="en-US" sz="1600">
            <a:latin typeface="Arial" panose="020B0604020202020204" pitchFamily="34" charset="0"/>
            <a:cs typeface="Arial" panose="020B0604020202020204" pitchFamily="34" charset="0"/>
          </a:endParaRPr>
        </a:p>
      </dgm:t>
    </dgm:pt>
    <dgm:pt modelId="{F00FB818-8423-4622-83F3-01445B602BF5}" type="sibTrans" cxnId="{5C3D06DF-AA15-4780-A59D-AF249BDAFAD7}">
      <dgm:prSet/>
      <dgm:spPr/>
      <dgm:t>
        <a:bodyPr/>
        <a:lstStyle/>
        <a:p>
          <a:endParaRPr lang="en-US" sz="1600">
            <a:latin typeface="Arial" panose="020B0604020202020204" pitchFamily="34" charset="0"/>
            <a:cs typeface="Arial" panose="020B0604020202020204" pitchFamily="34" charset="0"/>
          </a:endParaRPr>
        </a:p>
      </dgm:t>
    </dgm:pt>
    <dgm:pt modelId="{CFCD8293-E133-4271-8111-8A6A18AD6369}">
      <dgm:prSet custT="1"/>
      <dgm:spPr/>
      <dgm:t>
        <a:bodyPr/>
        <a:lstStyle/>
        <a:p>
          <a:r>
            <a:rPr lang="en-US" sz="1600" dirty="0" smtClean="0">
              <a:latin typeface="Arial" panose="020B0604020202020204" pitchFamily="34" charset="0"/>
              <a:cs typeface="Arial" panose="020B0604020202020204" pitchFamily="34" charset="0"/>
            </a:rPr>
            <a:t>no grammatical errors</a:t>
          </a:r>
          <a:endParaRPr lang="en-US" sz="1600" dirty="0">
            <a:latin typeface="Arial" panose="020B0604020202020204" pitchFamily="34" charset="0"/>
            <a:cs typeface="Arial" panose="020B0604020202020204" pitchFamily="34" charset="0"/>
          </a:endParaRPr>
        </a:p>
      </dgm:t>
    </dgm:pt>
    <dgm:pt modelId="{9DFC5F4F-A511-4C36-84B7-532D0FAC3B8B}" type="parTrans" cxnId="{9A1EC5B8-004D-4F0B-97AB-7132DC14B646}">
      <dgm:prSet/>
      <dgm:spPr/>
      <dgm:t>
        <a:bodyPr/>
        <a:lstStyle/>
        <a:p>
          <a:endParaRPr lang="en-US" sz="1600">
            <a:latin typeface="Arial" panose="020B0604020202020204" pitchFamily="34" charset="0"/>
            <a:cs typeface="Arial" panose="020B0604020202020204" pitchFamily="34" charset="0"/>
          </a:endParaRPr>
        </a:p>
      </dgm:t>
    </dgm:pt>
    <dgm:pt modelId="{36336840-6774-48A6-BDEB-700E8AAED500}" type="sibTrans" cxnId="{9A1EC5B8-004D-4F0B-97AB-7132DC14B646}">
      <dgm:prSet/>
      <dgm:spPr/>
      <dgm:t>
        <a:bodyPr/>
        <a:lstStyle/>
        <a:p>
          <a:endParaRPr lang="en-US" sz="1600">
            <a:latin typeface="Arial" panose="020B0604020202020204" pitchFamily="34" charset="0"/>
            <a:cs typeface="Arial" panose="020B0604020202020204" pitchFamily="34" charset="0"/>
          </a:endParaRPr>
        </a:p>
      </dgm:t>
    </dgm:pt>
    <dgm:pt modelId="{3F909BF3-74BF-4A62-A4A9-CA396C77590E}" type="pres">
      <dgm:prSet presAssocID="{BCEB3466-B187-4388-B621-F43571A82E5C}" presName="linear" presStyleCnt="0">
        <dgm:presLayoutVars>
          <dgm:dir/>
          <dgm:animLvl val="lvl"/>
          <dgm:resizeHandles val="exact"/>
        </dgm:presLayoutVars>
      </dgm:prSet>
      <dgm:spPr/>
      <dgm:t>
        <a:bodyPr/>
        <a:lstStyle/>
        <a:p>
          <a:endParaRPr lang="ru-RU"/>
        </a:p>
      </dgm:t>
    </dgm:pt>
    <dgm:pt modelId="{F70F970C-5B9D-47C1-8610-1DA1A37D2531}" type="pres">
      <dgm:prSet presAssocID="{C5A0BBDB-23D5-4327-8D20-831195DD6837}" presName="parentLin" presStyleCnt="0"/>
      <dgm:spPr/>
    </dgm:pt>
    <dgm:pt modelId="{AC900309-C064-47DF-876C-6A4499CEDB07}" type="pres">
      <dgm:prSet presAssocID="{C5A0BBDB-23D5-4327-8D20-831195DD6837}" presName="parentLeftMargin" presStyleLbl="node1" presStyleIdx="0" presStyleCnt="4"/>
      <dgm:spPr/>
      <dgm:t>
        <a:bodyPr/>
        <a:lstStyle/>
        <a:p>
          <a:endParaRPr lang="ru-RU"/>
        </a:p>
      </dgm:t>
    </dgm:pt>
    <dgm:pt modelId="{8106E352-49C3-444A-BAD7-B5C18A70EC45}" type="pres">
      <dgm:prSet presAssocID="{C5A0BBDB-23D5-4327-8D20-831195DD6837}" presName="parentText" presStyleLbl="node1" presStyleIdx="0" presStyleCnt="4">
        <dgm:presLayoutVars>
          <dgm:chMax val="0"/>
          <dgm:bulletEnabled val="1"/>
        </dgm:presLayoutVars>
      </dgm:prSet>
      <dgm:spPr/>
      <dgm:t>
        <a:bodyPr/>
        <a:lstStyle/>
        <a:p>
          <a:endParaRPr lang="ru-RU"/>
        </a:p>
      </dgm:t>
    </dgm:pt>
    <dgm:pt modelId="{A6F163D7-D4AF-4417-AE47-B31632B9659A}" type="pres">
      <dgm:prSet presAssocID="{C5A0BBDB-23D5-4327-8D20-831195DD6837}" presName="negativeSpace" presStyleCnt="0"/>
      <dgm:spPr/>
    </dgm:pt>
    <dgm:pt modelId="{DC17E6C5-7961-4640-B926-46DCA80C928A}" type="pres">
      <dgm:prSet presAssocID="{C5A0BBDB-23D5-4327-8D20-831195DD6837}" presName="childText" presStyleLbl="conFgAcc1" presStyleIdx="0" presStyleCnt="4">
        <dgm:presLayoutVars>
          <dgm:bulletEnabled val="1"/>
        </dgm:presLayoutVars>
      </dgm:prSet>
      <dgm:spPr/>
      <dgm:t>
        <a:bodyPr/>
        <a:lstStyle/>
        <a:p>
          <a:endParaRPr lang="ru-RU"/>
        </a:p>
      </dgm:t>
    </dgm:pt>
    <dgm:pt modelId="{80A9D1D6-C095-4711-8585-BBDA915ACC21}" type="pres">
      <dgm:prSet presAssocID="{92F45478-6BE1-42A6-BFE2-DC17C6F64CCA}" presName="spaceBetweenRectangles" presStyleCnt="0"/>
      <dgm:spPr/>
    </dgm:pt>
    <dgm:pt modelId="{E83D0593-4871-4CA0-B986-A16A1CE72308}" type="pres">
      <dgm:prSet presAssocID="{B37D6C55-2722-45C1-8E3A-EEC4B7C97E05}" presName="parentLin" presStyleCnt="0"/>
      <dgm:spPr/>
    </dgm:pt>
    <dgm:pt modelId="{FCAF41A1-6FC3-49E8-B7C2-6B06F92A4A06}" type="pres">
      <dgm:prSet presAssocID="{B37D6C55-2722-45C1-8E3A-EEC4B7C97E05}" presName="parentLeftMargin" presStyleLbl="node1" presStyleIdx="0" presStyleCnt="4"/>
      <dgm:spPr/>
      <dgm:t>
        <a:bodyPr/>
        <a:lstStyle/>
        <a:p>
          <a:endParaRPr lang="ru-RU"/>
        </a:p>
      </dgm:t>
    </dgm:pt>
    <dgm:pt modelId="{BAFEB6AF-AEFF-4207-B007-D49E55B238E9}" type="pres">
      <dgm:prSet presAssocID="{B37D6C55-2722-45C1-8E3A-EEC4B7C97E05}" presName="parentText" presStyleLbl="node1" presStyleIdx="1" presStyleCnt="4">
        <dgm:presLayoutVars>
          <dgm:chMax val="0"/>
          <dgm:bulletEnabled val="1"/>
        </dgm:presLayoutVars>
      </dgm:prSet>
      <dgm:spPr/>
      <dgm:t>
        <a:bodyPr/>
        <a:lstStyle/>
        <a:p>
          <a:endParaRPr lang="ru-RU"/>
        </a:p>
      </dgm:t>
    </dgm:pt>
    <dgm:pt modelId="{703E9540-556B-4A9D-8E5F-7233A91C12A3}" type="pres">
      <dgm:prSet presAssocID="{B37D6C55-2722-45C1-8E3A-EEC4B7C97E05}" presName="negativeSpace" presStyleCnt="0"/>
      <dgm:spPr/>
    </dgm:pt>
    <dgm:pt modelId="{995BFA25-68EC-4097-92CC-D5C4C9E9A12B}" type="pres">
      <dgm:prSet presAssocID="{B37D6C55-2722-45C1-8E3A-EEC4B7C97E05}" presName="childText" presStyleLbl="conFgAcc1" presStyleIdx="1" presStyleCnt="4">
        <dgm:presLayoutVars>
          <dgm:bulletEnabled val="1"/>
        </dgm:presLayoutVars>
      </dgm:prSet>
      <dgm:spPr/>
      <dgm:t>
        <a:bodyPr/>
        <a:lstStyle/>
        <a:p>
          <a:endParaRPr lang="ru-RU"/>
        </a:p>
      </dgm:t>
    </dgm:pt>
    <dgm:pt modelId="{E1E4C1D4-CC4F-4CE1-88C8-FE1CF8C77E5C}" type="pres">
      <dgm:prSet presAssocID="{E3D7AF95-8EAE-483E-8BD7-B523C34A8102}" presName="spaceBetweenRectangles" presStyleCnt="0"/>
      <dgm:spPr/>
    </dgm:pt>
    <dgm:pt modelId="{817FEFE8-3DC4-4519-AD2E-C94F3A90CF5D}" type="pres">
      <dgm:prSet presAssocID="{1CFC2903-EBCE-4BBC-B729-28E1061A1570}" presName="parentLin" presStyleCnt="0"/>
      <dgm:spPr/>
    </dgm:pt>
    <dgm:pt modelId="{DFA8BACF-CF09-4A3B-84AA-3E2702663733}" type="pres">
      <dgm:prSet presAssocID="{1CFC2903-EBCE-4BBC-B729-28E1061A1570}" presName="parentLeftMargin" presStyleLbl="node1" presStyleIdx="1" presStyleCnt="4"/>
      <dgm:spPr/>
      <dgm:t>
        <a:bodyPr/>
        <a:lstStyle/>
        <a:p>
          <a:endParaRPr lang="ru-RU"/>
        </a:p>
      </dgm:t>
    </dgm:pt>
    <dgm:pt modelId="{EDFD0740-7E61-42D0-815E-D623C73F6B6D}" type="pres">
      <dgm:prSet presAssocID="{1CFC2903-EBCE-4BBC-B729-28E1061A1570}" presName="parentText" presStyleLbl="node1" presStyleIdx="2" presStyleCnt="4">
        <dgm:presLayoutVars>
          <dgm:chMax val="0"/>
          <dgm:bulletEnabled val="1"/>
        </dgm:presLayoutVars>
      </dgm:prSet>
      <dgm:spPr/>
      <dgm:t>
        <a:bodyPr/>
        <a:lstStyle/>
        <a:p>
          <a:endParaRPr lang="ru-RU"/>
        </a:p>
      </dgm:t>
    </dgm:pt>
    <dgm:pt modelId="{274DB713-FFC9-4D3F-AB28-783AFEE8D69E}" type="pres">
      <dgm:prSet presAssocID="{1CFC2903-EBCE-4BBC-B729-28E1061A1570}" presName="negativeSpace" presStyleCnt="0"/>
      <dgm:spPr/>
    </dgm:pt>
    <dgm:pt modelId="{14F483A1-D045-470C-AA68-3401B0B39E1C}" type="pres">
      <dgm:prSet presAssocID="{1CFC2903-EBCE-4BBC-B729-28E1061A1570}" presName="childText" presStyleLbl="conFgAcc1" presStyleIdx="2" presStyleCnt="4">
        <dgm:presLayoutVars>
          <dgm:bulletEnabled val="1"/>
        </dgm:presLayoutVars>
      </dgm:prSet>
      <dgm:spPr/>
      <dgm:t>
        <a:bodyPr/>
        <a:lstStyle/>
        <a:p>
          <a:endParaRPr lang="ru-RU"/>
        </a:p>
      </dgm:t>
    </dgm:pt>
    <dgm:pt modelId="{09EE9A1C-7C03-4A1F-AC66-45682121A8B6}" type="pres">
      <dgm:prSet presAssocID="{9BD30B57-7C66-4A37-8662-504C93F0B7BE}" presName="spaceBetweenRectangles" presStyleCnt="0"/>
      <dgm:spPr/>
    </dgm:pt>
    <dgm:pt modelId="{5B674116-40F5-4544-826B-B3427A0ECD5A}" type="pres">
      <dgm:prSet presAssocID="{46FD9D7D-CDEC-4CFA-AFA8-CBCC452F49F6}" presName="parentLin" presStyleCnt="0"/>
      <dgm:spPr/>
    </dgm:pt>
    <dgm:pt modelId="{CA4EA9C7-1FB7-4560-B3E1-71C53891414F}" type="pres">
      <dgm:prSet presAssocID="{46FD9D7D-CDEC-4CFA-AFA8-CBCC452F49F6}" presName="parentLeftMargin" presStyleLbl="node1" presStyleIdx="2" presStyleCnt="4"/>
      <dgm:spPr/>
      <dgm:t>
        <a:bodyPr/>
        <a:lstStyle/>
        <a:p>
          <a:endParaRPr lang="ru-RU"/>
        </a:p>
      </dgm:t>
    </dgm:pt>
    <dgm:pt modelId="{D269471C-E8AE-4A83-B971-C79361E2FC0E}" type="pres">
      <dgm:prSet presAssocID="{46FD9D7D-CDEC-4CFA-AFA8-CBCC452F49F6}" presName="parentText" presStyleLbl="node1" presStyleIdx="3" presStyleCnt="4">
        <dgm:presLayoutVars>
          <dgm:chMax val="0"/>
          <dgm:bulletEnabled val="1"/>
        </dgm:presLayoutVars>
      </dgm:prSet>
      <dgm:spPr/>
      <dgm:t>
        <a:bodyPr/>
        <a:lstStyle/>
        <a:p>
          <a:endParaRPr lang="ru-RU"/>
        </a:p>
      </dgm:t>
    </dgm:pt>
    <dgm:pt modelId="{7B9B98F9-8870-4E3C-BF15-0FEB8E5B596C}" type="pres">
      <dgm:prSet presAssocID="{46FD9D7D-CDEC-4CFA-AFA8-CBCC452F49F6}" presName="negativeSpace" presStyleCnt="0"/>
      <dgm:spPr/>
    </dgm:pt>
    <dgm:pt modelId="{984F1D22-DC5B-4FC4-A970-F720D073D11F}" type="pres">
      <dgm:prSet presAssocID="{46FD9D7D-CDEC-4CFA-AFA8-CBCC452F49F6}" presName="childText" presStyleLbl="conFgAcc1" presStyleIdx="3" presStyleCnt="4">
        <dgm:presLayoutVars>
          <dgm:bulletEnabled val="1"/>
        </dgm:presLayoutVars>
      </dgm:prSet>
      <dgm:spPr/>
      <dgm:t>
        <a:bodyPr/>
        <a:lstStyle/>
        <a:p>
          <a:endParaRPr lang="ru-RU"/>
        </a:p>
      </dgm:t>
    </dgm:pt>
  </dgm:ptLst>
  <dgm:cxnLst>
    <dgm:cxn modelId="{B97F91BF-21BB-4D62-B50E-EFFFE8707BC5}" srcId="{B37D6C55-2722-45C1-8E3A-EEC4B7C97E05}" destId="{F3B80EA2-6C32-4C3A-A306-530D0EED2A2A}" srcOrd="0" destOrd="0" parTransId="{F7D323C0-24D2-4434-9923-0B7DD1771DC4}" sibTransId="{436B8C00-78B3-4F2D-9A60-82EA1B8596C7}"/>
    <dgm:cxn modelId="{AFCC164F-FC67-45D3-A5B5-CA4017380DF3}" srcId="{1CFC2903-EBCE-4BBC-B729-28E1061A1570}" destId="{47F5CB0A-776D-46CB-9AAF-DF7290D8C311}" srcOrd="0" destOrd="0" parTransId="{93B14848-DFC7-41EF-A8CD-3AE12F043108}" sibTransId="{A6C465F7-45A9-46A8-BF08-BEE63D1192EE}"/>
    <dgm:cxn modelId="{F5E41452-131D-4C2B-A0CE-68C0F45E225B}" type="presOf" srcId="{8BE52890-E02D-4558-87D6-CD183F7A730D}" destId="{DC17E6C5-7961-4640-B926-46DCA80C928A}" srcOrd="0" destOrd="0" presId="urn:microsoft.com/office/officeart/2005/8/layout/list1"/>
    <dgm:cxn modelId="{01396EE5-602E-4DB3-88D8-56ECF69A4CAD}" srcId="{BCEB3466-B187-4388-B621-F43571A82E5C}" destId="{B37D6C55-2722-45C1-8E3A-EEC4B7C97E05}" srcOrd="1" destOrd="0" parTransId="{E48E0046-479D-4941-B8E7-D1D5D2BA0502}" sibTransId="{E3D7AF95-8EAE-483E-8BD7-B523C34A8102}"/>
    <dgm:cxn modelId="{CF17A700-04FE-4FA5-8C7B-E0DB754810C3}" srcId="{C5A0BBDB-23D5-4327-8D20-831195DD6837}" destId="{8BE52890-E02D-4558-87D6-CD183F7A730D}" srcOrd="0" destOrd="0" parTransId="{3EDB9E22-A17C-4E42-A94D-E7D337510596}" sibTransId="{62DBB778-8D42-4255-9C99-274D89F40DDB}"/>
    <dgm:cxn modelId="{86E49279-CB2B-4FE6-98B1-F8999DDCEDBE}" type="presOf" srcId="{CFCD8293-E133-4271-8111-8A6A18AD6369}" destId="{984F1D22-DC5B-4FC4-A970-F720D073D11F}" srcOrd="0" destOrd="0" presId="urn:microsoft.com/office/officeart/2005/8/layout/list1"/>
    <dgm:cxn modelId="{522E59F7-6CBD-42DC-BF63-01C5A5BD6EA0}" type="presOf" srcId="{C5A0BBDB-23D5-4327-8D20-831195DD6837}" destId="{8106E352-49C3-444A-BAD7-B5C18A70EC45}" srcOrd="1" destOrd="0" presId="urn:microsoft.com/office/officeart/2005/8/layout/list1"/>
    <dgm:cxn modelId="{2C699A7D-AA36-40ED-B4A7-75F4834090EE}" type="presOf" srcId="{F3B80EA2-6C32-4C3A-A306-530D0EED2A2A}" destId="{995BFA25-68EC-4097-92CC-D5C4C9E9A12B}" srcOrd="0" destOrd="0" presId="urn:microsoft.com/office/officeart/2005/8/layout/list1"/>
    <dgm:cxn modelId="{FC8BB2CD-0B98-4DB1-8AF6-FBDD7A4FB768}" type="presOf" srcId="{BCEB3466-B187-4388-B621-F43571A82E5C}" destId="{3F909BF3-74BF-4A62-A4A9-CA396C77590E}" srcOrd="0" destOrd="0" presId="urn:microsoft.com/office/officeart/2005/8/layout/list1"/>
    <dgm:cxn modelId="{E2B6E2A2-F26B-432B-802D-AA2B8CFFD626}" srcId="{BCEB3466-B187-4388-B621-F43571A82E5C}" destId="{1CFC2903-EBCE-4BBC-B729-28E1061A1570}" srcOrd="2" destOrd="0" parTransId="{30F737C6-E84A-4C66-A507-32A03357EE38}" sibTransId="{9BD30B57-7C66-4A37-8662-504C93F0B7BE}"/>
    <dgm:cxn modelId="{5C3D06DF-AA15-4780-A59D-AF249BDAFAD7}" srcId="{BCEB3466-B187-4388-B621-F43571A82E5C}" destId="{46FD9D7D-CDEC-4CFA-AFA8-CBCC452F49F6}" srcOrd="3" destOrd="0" parTransId="{EED34E2C-BB45-4603-A9D3-C9C9105ED6EA}" sibTransId="{F00FB818-8423-4622-83F3-01445B602BF5}"/>
    <dgm:cxn modelId="{25F8F568-D1C7-4EF7-9707-33D518331B7F}" type="presOf" srcId="{B37D6C55-2722-45C1-8E3A-EEC4B7C97E05}" destId="{FCAF41A1-6FC3-49E8-B7C2-6B06F92A4A06}" srcOrd="0" destOrd="0" presId="urn:microsoft.com/office/officeart/2005/8/layout/list1"/>
    <dgm:cxn modelId="{25763DAB-ECA7-49E1-8C69-B2D806F4B3C7}" srcId="{BCEB3466-B187-4388-B621-F43571A82E5C}" destId="{C5A0BBDB-23D5-4327-8D20-831195DD6837}" srcOrd="0" destOrd="0" parTransId="{7213AE16-12FE-43EE-8EEA-57EE082F4D86}" sibTransId="{92F45478-6BE1-42A6-BFE2-DC17C6F64CCA}"/>
    <dgm:cxn modelId="{F4CE974F-417D-41A5-9535-C123FFB82EC1}" type="presOf" srcId="{1CFC2903-EBCE-4BBC-B729-28E1061A1570}" destId="{EDFD0740-7E61-42D0-815E-D623C73F6B6D}" srcOrd="1" destOrd="0" presId="urn:microsoft.com/office/officeart/2005/8/layout/list1"/>
    <dgm:cxn modelId="{C442465E-094E-4A25-9537-4AD8AB2801CA}" type="presOf" srcId="{46FD9D7D-CDEC-4CFA-AFA8-CBCC452F49F6}" destId="{D269471C-E8AE-4A83-B971-C79361E2FC0E}" srcOrd="1" destOrd="0" presId="urn:microsoft.com/office/officeart/2005/8/layout/list1"/>
    <dgm:cxn modelId="{31985DCD-C86D-4C35-BD34-908EB720889E}" type="presOf" srcId="{47F5CB0A-776D-46CB-9AAF-DF7290D8C311}" destId="{14F483A1-D045-470C-AA68-3401B0B39E1C}" srcOrd="0" destOrd="0" presId="urn:microsoft.com/office/officeart/2005/8/layout/list1"/>
    <dgm:cxn modelId="{B6EB2223-A865-43C1-972D-583E708265C8}" type="presOf" srcId="{C5A0BBDB-23D5-4327-8D20-831195DD6837}" destId="{AC900309-C064-47DF-876C-6A4499CEDB07}" srcOrd="0" destOrd="0" presId="urn:microsoft.com/office/officeart/2005/8/layout/list1"/>
    <dgm:cxn modelId="{B0B4ECF4-F67A-4AAD-BB4C-DE842B8A7996}" type="presOf" srcId="{B37D6C55-2722-45C1-8E3A-EEC4B7C97E05}" destId="{BAFEB6AF-AEFF-4207-B007-D49E55B238E9}" srcOrd="1" destOrd="0" presId="urn:microsoft.com/office/officeart/2005/8/layout/list1"/>
    <dgm:cxn modelId="{6947EAEA-B88A-49C9-904E-CBE86E764A05}" type="presOf" srcId="{1CFC2903-EBCE-4BBC-B729-28E1061A1570}" destId="{DFA8BACF-CF09-4A3B-84AA-3E2702663733}" srcOrd="0" destOrd="0" presId="urn:microsoft.com/office/officeart/2005/8/layout/list1"/>
    <dgm:cxn modelId="{DFF6A51C-D9B1-4060-A8E7-5876DD9B3EB6}" type="presOf" srcId="{46FD9D7D-CDEC-4CFA-AFA8-CBCC452F49F6}" destId="{CA4EA9C7-1FB7-4560-B3E1-71C53891414F}" srcOrd="0" destOrd="0" presId="urn:microsoft.com/office/officeart/2005/8/layout/list1"/>
    <dgm:cxn modelId="{9A1EC5B8-004D-4F0B-97AB-7132DC14B646}" srcId="{46FD9D7D-CDEC-4CFA-AFA8-CBCC452F49F6}" destId="{CFCD8293-E133-4271-8111-8A6A18AD6369}" srcOrd="0" destOrd="0" parTransId="{9DFC5F4F-A511-4C36-84B7-532D0FAC3B8B}" sibTransId="{36336840-6774-48A6-BDEB-700E8AAED500}"/>
    <dgm:cxn modelId="{CA550DA6-205B-4DFE-8BA9-2C5941443699}" type="presParOf" srcId="{3F909BF3-74BF-4A62-A4A9-CA396C77590E}" destId="{F70F970C-5B9D-47C1-8610-1DA1A37D2531}" srcOrd="0" destOrd="0" presId="urn:microsoft.com/office/officeart/2005/8/layout/list1"/>
    <dgm:cxn modelId="{21BBA048-33A8-4E80-9B7C-3423F506FFBF}" type="presParOf" srcId="{F70F970C-5B9D-47C1-8610-1DA1A37D2531}" destId="{AC900309-C064-47DF-876C-6A4499CEDB07}" srcOrd="0" destOrd="0" presId="urn:microsoft.com/office/officeart/2005/8/layout/list1"/>
    <dgm:cxn modelId="{AD4E0C4C-BE79-4845-96EF-1BF5E64C88D1}" type="presParOf" srcId="{F70F970C-5B9D-47C1-8610-1DA1A37D2531}" destId="{8106E352-49C3-444A-BAD7-B5C18A70EC45}" srcOrd="1" destOrd="0" presId="urn:microsoft.com/office/officeart/2005/8/layout/list1"/>
    <dgm:cxn modelId="{5EC539E9-59DB-4016-902C-1811EDAD820F}" type="presParOf" srcId="{3F909BF3-74BF-4A62-A4A9-CA396C77590E}" destId="{A6F163D7-D4AF-4417-AE47-B31632B9659A}" srcOrd="1" destOrd="0" presId="urn:microsoft.com/office/officeart/2005/8/layout/list1"/>
    <dgm:cxn modelId="{752307BA-ECB3-415A-B5EE-BF7B66183B05}" type="presParOf" srcId="{3F909BF3-74BF-4A62-A4A9-CA396C77590E}" destId="{DC17E6C5-7961-4640-B926-46DCA80C928A}" srcOrd="2" destOrd="0" presId="urn:microsoft.com/office/officeart/2005/8/layout/list1"/>
    <dgm:cxn modelId="{6B577D18-CCE5-4848-B8E2-7953E2708B96}" type="presParOf" srcId="{3F909BF3-74BF-4A62-A4A9-CA396C77590E}" destId="{80A9D1D6-C095-4711-8585-BBDA915ACC21}" srcOrd="3" destOrd="0" presId="urn:microsoft.com/office/officeart/2005/8/layout/list1"/>
    <dgm:cxn modelId="{47DF3922-6096-4242-9AC4-517BB61F7D89}" type="presParOf" srcId="{3F909BF3-74BF-4A62-A4A9-CA396C77590E}" destId="{E83D0593-4871-4CA0-B986-A16A1CE72308}" srcOrd="4" destOrd="0" presId="urn:microsoft.com/office/officeart/2005/8/layout/list1"/>
    <dgm:cxn modelId="{EA3A2F4C-ECDB-40FD-8B39-F290B34E5560}" type="presParOf" srcId="{E83D0593-4871-4CA0-B986-A16A1CE72308}" destId="{FCAF41A1-6FC3-49E8-B7C2-6B06F92A4A06}" srcOrd="0" destOrd="0" presId="urn:microsoft.com/office/officeart/2005/8/layout/list1"/>
    <dgm:cxn modelId="{E08E0CD8-1787-420D-9E21-14674F9F3EF5}" type="presParOf" srcId="{E83D0593-4871-4CA0-B986-A16A1CE72308}" destId="{BAFEB6AF-AEFF-4207-B007-D49E55B238E9}" srcOrd="1" destOrd="0" presId="urn:microsoft.com/office/officeart/2005/8/layout/list1"/>
    <dgm:cxn modelId="{859D0F16-604A-48B7-8B9E-CB75B3B75A39}" type="presParOf" srcId="{3F909BF3-74BF-4A62-A4A9-CA396C77590E}" destId="{703E9540-556B-4A9D-8E5F-7233A91C12A3}" srcOrd="5" destOrd="0" presId="urn:microsoft.com/office/officeart/2005/8/layout/list1"/>
    <dgm:cxn modelId="{8FBE8DEB-BBAA-4134-A0F7-BE8AE2072557}" type="presParOf" srcId="{3F909BF3-74BF-4A62-A4A9-CA396C77590E}" destId="{995BFA25-68EC-4097-92CC-D5C4C9E9A12B}" srcOrd="6" destOrd="0" presId="urn:microsoft.com/office/officeart/2005/8/layout/list1"/>
    <dgm:cxn modelId="{F52F6343-37A7-4241-B020-AED7A9FBBB44}" type="presParOf" srcId="{3F909BF3-74BF-4A62-A4A9-CA396C77590E}" destId="{E1E4C1D4-CC4F-4CE1-88C8-FE1CF8C77E5C}" srcOrd="7" destOrd="0" presId="urn:microsoft.com/office/officeart/2005/8/layout/list1"/>
    <dgm:cxn modelId="{5058AC23-71D2-4077-AEC7-9C3D418A0545}" type="presParOf" srcId="{3F909BF3-74BF-4A62-A4A9-CA396C77590E}" destId="{817FEFE8-3DC4-4519-AD2E-C94F3A90CF5D}" srcOrd="8" destOrd="0" presId="urn:microsoft.com/office/officeart/2005/8/layout/list1"/>
    <dgm:cxn modelId="{B2306FEF-F279-4BBE-BFC3-84B6CA457586}" type="presParOf" srcId="{817FEFE8-3DC4-4519-AD2E-C94F3A90CF5D}" destId="{DFA8BACF-CF09-4A3B-84AA-3E2702663733}" srcOrd="0" destOrd="0" presId="urn:microsoft.com/office/officeart/2005/8/layout/list1"/>
    <dgm:cxn modelId="{891F2DDD-1546-422E-9EDB-ED5D24A2D713}" type="presParOf" srcId="{817FEFE8-3DC4-4519-AD2E-C94F3A90CF5D}" destId="{EDFD0740-7E61-42D0-815E-D623C73F6B6D}" srcOrd="1" destOrd="0" presId="urn:microsoft.com/office/officeart/2005/8/layout/list1"/>
    <dgm:cxn modelId="{91DFC7E4-5969-469B-802C-56112571E95B}" type="presParOf" srcId="{3F909BF3-74BF-4A62-A4A9-CA396C77590E}" destId="{274DB713-FFC9-4D3F-AB28-783AFEE8D69E}" srcOrd="9" destOrd="0" presId="urn:microsoft.com/office/officeart/2005/8/layout/list1"/>
    <dgm:cxn modelId="{2896B131-F5CC-4CD1-A368-74D6CCB50FA8}" type="presParOf" srcId="{3F909BF3-74BF-4A62-A4A9-CA396C77590E}" destId="{14F483A1-D045-470C-AA68-3401B0B39E1C}" srcOrd="10" destOrd="0" presId="urn:microsoft.com/office/officeart/2005/8/layout/list1"/>
    <dgm:cxn modelId="{E5EA06A8-05A3-44AE-848B-C7B490CA60BC}" type="presParOf" srcId="{3F909BF3-74BF-4A62-A4A9-CA396C77590E}" destId="{09EE9A1C-7C03-4A1F-AC66-45682121A8B6}" srcOrd="11" destOrd="0" presId="urn:microsoft.com/office/officeart/2005/8/layout/list1"/>
    <dgm:cxn modelId="{5A2F9597-A96B-496F-89B0-4FB2B36584E7}" type="presParOf" srcId="{3F909BF3-74BF-4A62-A4A9-CA396C77590E}" destId="{5B674116-40F5-4544-826B-B3427A0ECD5A}" srcOrd="12" destOrd="0" presId="urn:microsoft.com/office/officeart/2005/8/layout/list1"/>
    <dgm:cxn modelId="{DFA70C3A-8B9E-4CF5-AB76-45079D41469E}" type="presParOf" srcId="{5B674116-40F5-4544-826B-B3427A0ECD5A}" destId="{CA4EA9C7-1FB7-4560-B3E1-71C53891414F}" srcOrd="0" destOrd="0" presId="urn:microsoft.com/office/officeart/2005/8/layout/list1"/>
    <dgm:cxn modelId="{5B3BF798-5AAF-4D35-A6ED-402AE79907F4}" type="presParOf" srcId="{5B674116-40F5-4544-826B-B3427A0ECD5A}" destId="{D269471C-E8AE-4A83-B971-C79361E2FC0E}" srcOrd="1" destOrd="0" presId="urn:microsoft.com/office/officeart/2005/8/layout/list1"/>
    <dgm:cxn modelId="{1A924E8C-8169-4CA6-A84F-C1D756425DB3}" type="presParOf" srcId="{3F909BF3-74BF-4A62-A4A9-CA396C77590E}" destId="{7B9B98F9-8870-4E3C-BF15-0FEB8E5B596C}" srcOrd="13" destOrd="0" presId="urn:microsoft.com/office/officeart/2005/8/layout/list1"/>
    <dgm:cxn modelId="{31BCB08D-772A-48AE-A167-52A089DB4A32}" type="presParOf" srcId="{3F909BF3-74BF-4A62-A4A9-CA396C77590E}" destId="{984F1D22-DC5B-4FC4-A970-F720D073D11F}"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C94FD4-C693-44A9-8DC9-E9ADFE6DF7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FABC323-CA05-4B61-861B-32EDBFA63C6B}">
      <dgm:prSet phldrT="[Text]" custT="1"/>
      <dgm:spPr/>
      <dgm:t>
        <a:bodyPr/>
        <a:lstStyle/>
        <a:p>
          <a:pPr algn="ctr"/>
          <a:r>
            <a:rPr lang="en-US" sz="1200" b="1" dirty="0" smtClean="0">
              <a:latin typeface="Arial" panose="020B0604020202020204" pitchFamily="34" charset="0"/>
              <a:cs typeface="Arial" panose="020B0604020202020204" pitchFamily="34" charset="0"/>
            </a:rPr>
            <a:t>Resume Structure</a:t>
          </a:r>
          <a:endParaRPr lang="en-US" sz="1200" b="1" dirty="0">
            <a:latin typeface="Arial" panose="020B0604020202020204" pitchFamily="34" charset="0"/>
            <a:cs typeface="Arial" panose="020B0604020202020204" pitchFamily="34" charset="0"/>
          </a:endParaRPr>
        </a:p>
      </dgm:t>
    </dgm:pt>
    <dgm:pt modelId="{0C9F6BEE-F9DE-4A3C-844B-17FEF9FA9B0F}" type="parTrans" cxnId="{C8B9A393-335C-4B81-A03E-1AA50C81DDCC}">
      <dgm:prSet/>
      <dgm:spPr/>
      <dgm:t>
        <a:bodyPr/>
        <a:lstStyle/>
        <a:p>
          <a:pPr algn="ctr"/>
          <a:endParaRPr lang="en-US" sz="1200">
            <a:latin typeface="Arial" panose="020B0604020202020204" pitchFamily="34" charset="0"/>
            <a:cs typeface="Arial" panose="020B0604020202020204" pitchFamily="34" charset="0"/>
          </a:endParaRPr>
        </a:p>
      </dgm:t>
    </dgm:pt>
    <dgm:pt modelId="{903DA3F6-A57F-4B4D-9D24-6DDE16A645B8}" type="sibTrans" cxnId="{C8B9A393-335C-4B81-A03E-1AA50C81DDCC}">
      <dgm:prSet/>
      <dgm:spPr/>
      <dgm:t>
        <a:bodyPr/>
        <a:lstStyle/>
        <a:p>
          <a:pPr algn="ctr"/>
          <a:endParaRPr lang="en-US" sz="1200">
            <a:latin typeface="Arial" panose="020B0604020202020204" pitchFamily="34" charset="0"/>
            <a:cs typeface="Arial" panose="020B0604020202020204" pitchFamily="34" charset="0"/>
          </a:endParaRPr>
        </a:p>
      </dgm:t>
    </dgm:pt>
    <dgm:pt modelId="{02E48EF6-2450-421E-9053-25D6D6B276EC}">
      <dgm:prSet phldrT="[Text]" custT="1"/>
      <dgm:spPr/>
      <dgm:t>
        <a:bodyPr/>
        <a:lstStyle/>
        <a:p>
          <a:pPr algn="ctr"/>
          <a:r>
            <a:rPr lang="en-US" sz="1200" b="1" i="0" dirty="0">
              <a:latin typeface="Arial" panose="020B0604020202020204" pitchFamily="34" charset="0"/>
              <a:cs typeface="Arial" panose="020B0604020202020204" pitchFamily="34" charset="0"/>
            </a:rPr>
            <a:t>I. </a:t>
          </a:r>
          <a:r>
            <a:rPr lang="en-US" sz="1200" b="1" i="0" dirty="0" smtClean="0">
              <a:latin typeface="Arial" panose="020B0604020202020204" pitchFamily="34" charset="0"/>
              <a:cs typeface="Arial" panose="020B0604020202020204" pitchFamily="34" charset="0"/>
            </a:rPr>
            <a:t>Title of document</a:t>
          </a:r>
          <a:endParaRPr lang="en-US" sz="1200" dirty="0">
            <a:latin typeface="Arial" panose="020B0604020202020204" pitchFamily="34" charset="0"/>
            <a:cs typeface="Arial" panose="020B0604020202020204" pitchFamily="34" charset="0"/>
          </a:endParaRPr>
        </a:p>
      </dgm:t>
    </dgm:pt>
    <dgm:pt modelId="{630582A8-AD09-4330-8234-AD7F45A0BCCE}" type="parTrans" cxnId="{B9614D9B-D2DC-47C4-B13E-1F0265658FAD}">
      <dgm:prSet custT="1"/>
      <dgm:spPr/>
      <dgm:t>
        <a:bodyPr/>
        <a:lstStyle/>
        <a:p>
          <a:pPr algn="ctr"/>
          <a:endParaRPr lang="en-US" sz="1200">
            <a:latin typeface="Arial" panose="020B0604020202020204" pitchFamily="34" charset="0"/>
            <a:cs typeface="Arial" panose="020B0604020202020204" pitchFamily="34" charset="0"/>
          </a:endParaRPr>
        </a:p>
      </dgm:t>
    </dgm:pt>
    <dgm:pt modelId="{3EA45E52-E553-4E2C-A71A-BBA6859F3E6F}" type="sibTrans" cxnId="{B9614D9B-D2DC-47C4-B13E-1F0265658FAD}">
      <dgm:prSet/>
      <dgm:spPr/>
      <dgm:t>
        <a:bodyPr/>
        <a:lstStyle/>
        <a:p>
          <a:pPr algn="ctr"/>
          <a:endParaRPr lang="en-US" sz="1200">
            <a:latin typeface="Arial" panose="020B0604020202020204" pitchFamily="34" charset="0"/>
            <a:cs typeface="Arial" panose="020B0604020202020204" pitchFamily="34" charset="0"/>
          </a:endParaRPr>
        </a:p>
      </dgm:t>
    </dgm:pt>
    <dgm:pt modelId="{C89019C8-CDEB-4D9B-8ECC-7C4D2679B155}">
      <dgm:prSet phldrT="[Text]" custT="1"/>
      <dgm:spPr/>
      <dgm:t>
        <a:bodyPr/>
        <a:lstStyle/>
        <a:p>
          <a:pPr algn="ctr"/>
          <a:r>
            <a:rPr lang="en-US" sz="1200" b="1" i="0" dirty="0">
              <a:latin typeface="Arial" panose="020B0604020202020204" pitchFamily="34" charset="0"/>
              <a:cs typeface="Arial" panose="020B0604020202020204" pitchFamily="34" charset="0"/>
            </a:rPr>
            <a:t>II. </a:t>
          </a:r>
          <a:r>
            <a:rPr lang="en-US" sz="1200" b="1" i="0" dirty="0" smtClean="0">
              <a:latin typeface="Arial" panose="020B0604020202020204" pitchFamily="34" charset="0"/>
              <a:cs typeface="Arial" panose="020B0604020202020204" pitchFamily="34" charset="0"/>
            </a:rPr>
            <a:t>Aim</a:t>
          </a:r>
          <a:endParaRPr lang="en-US" sz="1200" dirty="0">
            <a:latin typeface="Arial" panose="020B0604020202020204" pitchFamily="34" charset="0"/>
            <a:cs typeface="Arial" panose="020B0604020202020204" pitchFamily="34" charset="0"/>
          </a:endParaRPr>
        </a:p>
      </dgm:t>
    </dgm:pt>
    <dgm:pt modelId="{20CF113C-3050-4935-BA9F-8B0E1860AEB9}" type="parTrans" cxnId="{72D9C377-9C93-45CE-9C0F-D4A79663B32E}">
      <dgm:prSet custT="1"/>
      <dgm:spPr/>
      <dgm:t>
        <a:bodyPr/>
        <a:lstStyle/>
        <a:p>
          <a:pPr algn="ctr"/>
          <a:endParaRPr lang="en-US" sz="1200">
            <a:latin typeface="Arial" panose="020B0604020202020204" pitchFamily="34" charset="0"/>
            <a:cs typeface="Arial" panose="020B0604020202020204" pitchFamily="34" charset="0"/>
          </a:endParaRPr>
        </a:p>
      </dgm:t>
    </dgm:pt>
    <dgm:pt modelId="{C420FD17-591F-488C-8894-49FA214EC319}" type="sibTrans" cxnId="{72D9C377-9C93-45CE-9C0F-D4A79663B32E}">
      <dgm:prSet/>
      <dgm:spPr/>
      <dgm:t>
        <a:bodyPr/>
        <a:lstStyle/>
        <a:p>
          <a:pPr algn="ctr"/>
          <a:endParaRPr lang="en-US" sz="1200">
            <a:latin typeface="Arial" panose="020B0604020202020204" pitchFamily="34" charset="0"/>
            <a:cs typeface="Arial" panose="020B0604020202020204" pitchFamily="34" charset="0"/>
          </a:endParaRPr>
        </a:p>
      </dgm:t>
    </dgm:pt>
    <dgm:pt modelId="{1FF97B01-7D00-4D69-B3A1-DAE3D2E10719}">
      <dgm:prSet phldrT="[Text]" custT="1"/>
      <dgm:spPr/>
      <dgm:t>
        <a:bodyPr/>
        <a:lstStyle/>
        <a:p>
          <a:pPr algn="ctr"/>
          <a:r>
            <a:rPr lang="en-US" sz="1200" b="1" i="0" dirty="0">
              <a:latin typeface="Arial" panose="020B0604020202020204" pitchFamily="34" charset="0"/>
              <a:cs typeface="Arial" panose="020B0604020202020204" pitchFamily="34" charset="0"/>
            </a:rPr>
            <a:t>III. </a:t>
          </a:r>
          <a:r>
            <a:rPr lang="en-US" sz="1200" b="1" i="0" dirty="0" smtClean="0">
              <a:latin typeface="Arial" panose="020B0604020202020204" pitchFamily="34" charset="0"/>
              <a:cs typeface="Arial" panose="020B0604020202020204" pitchFamily="34" charset="0"/>
            </a:rPr>
            <a:t>Contact information</a:t>
          </a:r>
          <a:endParaRPr lang="en-US" sz="1200" dirty="0">
            <a:latin typeface="Arial" panose="020B0604020202020204" pitchFamily="34" charset="0"/>
            <a:cs typeface="Arial" panose="020B0604020202020204" pitchFamily="34" charset="0"/>
          </a:endParaRPr>
        </a:p>
      </dgm:t>
    </dgm:pt>
    <dgm:pt modelId="{BA3437B4-F613-44A5-9265-94AA2BAC654E}" type="parTrans" cxnId="{541BFBBC-F853-4050-9F12-373CE43127C3}">
      <dgm:prSet custT="1"/>
      <dgm:spPr/>
      <dgm:t>
        <a:bodyPr/>
        <a:lstStyle/>
        <a:p>
          <a:pPr algn="ctr"/>
          <a:endParaRPr lang="en-US" sz="1200">
            <a:latin typeface="Arial" panose="020B0604020202020204" pitchFamily="34" charset="0"/>
            <a:cs typeface="Arial" panose="020B0604020202020204" pitchFamily="34" charset="0"/>
          </a:endParaRPr>
        </a:p>
      </dgm:t>
    </dgm:pt>
    <dgm:pt modelId="{2A86A563-F449-4F0F-BF87-164247576C5B}" type="sibTrans" cxnId="{541BFBBC-F853-4050-9F12-373CE43127C3}">
      <dgm:prSet/>
      <dgm:spPr/>
      <dgm:t>
        <a:bodyPr/>
        <a:lstStyle/>
        <a:p>
          <a:pPr algn="ctr"/>
          <a:endParaRPr lang="en-US" sz="1200">
            <a:latin typeface="Arial" panose="020B0604020202020204" pitchFamily="34" charset="0"/>
            <a:cs typeface="Arial" panose="020B0604020202020204" pitchFamily="34" charset="0"/>
          </a:endParaRPr>
        </a:p>
      </dgm:t>
    </dgm:pt>
    <dgm:pt modelId="{CA8C599F-96ED-49AD-8584-83FF2DF0CCEA}">
      <dgm:prSet custT="1"/>
      <dgm:spPr>
        <a:solidFill>
          <a:schemeClr val="accent1">
            <a:lumMod val="40000"/>
            <a:lumOff val="60000"/>
          </a:schemeClr>
        </a:solidFill>
      </dgm:spPr>
      <dgm:t>
        <a:bodyPr/>
        <a:lstStyle/>
        <a:p>
          <a:pPr algn="l"/>
          <a:r>
            <a:rPr lang="en-US" sz="1200" dirty="0" smtClean="0">
              <a:solidFill>
                <a:schemeClr val="tx1"/>
              </a:solidFill>
              <a:latin typeface="Arial" panose="020B0604020202020204" pitchFamily="34" charset="0"/>
              <a:cs typeface="Arial" panose="020B0604020202020204" pitchFamily="34" charset="0"/>
            </a:rPr>
            <a:t>Curriculum Vitae</a:t>
          </a:r>
        </a:p>
        <a:p>
          <a:pPr algn="l"/>
          <a:r>
            <a:rPr lang="en-US" sz="1200" dirty="0" smtClean="0">
              <a:solidFill>
                <a:schemeClr val="tx1"/>
              </a:solidFill>
              <a:latin typeface="Arial" panose="020B0604020202020204" pitchFamily="34" charset="0"/>
              <a:cs typeface="Arial" panose="020B0604020202020204" pitchFamily="34" charset="0"/>
            </a:rPr>
            <a:t>Full name</a:t>
          </a:r>
          <a:endParaRPr lang="en-US" sz="1200" dirty="0">
            <a:solidFill>
              <a:schemeClr val="tx1"/>
            </a:solidFill>
            <a:latin typeface="Arial" panose="020B0604020202020204" pitchFamily="34" charset="0"/>
            <a:cs typeface="Arial" panose="020B0604020202020204" pitchFamily="34" charset="0"/>
          </a:endParaRPr>
        </a:p>
      </dgm:t>
    </dgm:pt>
    <dgm:pt modelId="{5A2480E3-7961-4774-8C35-9CF84125B047}" type="parTrans" cxnId="{142910CA-9D10-4575-93E6-4139CC11020C}">
      <dgm:prSet custT="1"/>
      <dgm:spPr/>
      <dgm:t>
        <a:bodyPr/>
        <a:lstStyle/>
        <a:p>
          <a:pPr algn="ctr"/>
          <a:endParaRPr lang="en-US" sz="1200">
            <a:latin typeface="Arial" panose="020B0604020202020204" pitchFamily="34" charset="0"/>
            <a:cs typeface="Arial" panose="020B0604020202020204" pitchFamily="34" charset="0"/>
          </a:endParaRPr>
        </a:p>
      </dgm:t>
    </dgm:pt>
    <dgm:pt modelId="{2E39FC7C-C24E-4F3A-8DFD-E4C9C32B1778}" type="sibTrans" cxnId="{142910CA-9D10-4575-93E6-4139CC11020C}">
      <dgm:prSet/>
      <dgm:spPr/>
      <dgm:t>
        <a:bodyPr/>
        <a:lstStyle/>
        <a:p>
          <a:pPr algn="ctr"/>
          <a:endParaRPr lang="en-US" sz="1200">
            <a:latin typeface="Arial" panose="020B0604020202020204" pitchFamily="34" charset="0"/>
            <a:cs typeface="Arial" panose="020B0604020202020204" pitchFamily="34" charset="0"/>
          </a:endParaRPr>
        </a:p>
      </dgm:t>
    </dgm:pt>
    <dgm:pt modelId="{4B95B45A-4E98-45FE-9313-FB6FD798C59B}">
      <dgm:prSet custT="1"/>
      <dgm:spPr/>
      <dgm:t>
        <a:bodyPr/>
        <a:lstStyle/>
        <a:p>
          <a:pPr algn="ctr"/>
          <a:r>
            <a:rPr lang="en-US" sz="1200" b="1" i="0" dirty="0">
              <a:latin typeface="Arial" panose="020B0604020202020204" pitchFamily="34" charset="0"/>
              <a:cs typeface="Arial" panose="020B0604020202020204" pitchFamily="34" charset="0"/>
            </a:rPr>
            <a:t>IV. </a:t>
          </a:r>
          <a:r>
            <a:rPr lang="en-US" sz="1200" b="1" i="0" dirty="0" smtClean="0">
              <a:latin typeface="Arial" panose="020B0604020202020204" pitchFamily="34" charset="0"/>
              <a:cs typeface="Arial" panose="020B0604020202020204" pitchFamily="34" charset="0"/>
            </a:rPr>
            <a:t>Education</a:t>
          </a:r>
          <a:endParaRPr lang="en-US" sz="1200" dirty="0">
            <a:latin typeface="Arial" panose="020B0604020202020204" pitchFamily="34" charset="0"/>
            <a:cs typeface="Arial" panose="020B0604020202020204" pitchFamily="34" charset="0"/>
          </a:endParaRPr>
        </a:p>
      </dgm:t>
    </dgm:pt>
    <dgm:pt modelId="{284E66CC-D2CE-415B-8031-CFCDCB38A3CD}" type="parTrans" cxnId="{44FA018F-A445-40EA-8C4A-F860C55C4292}">
      <dgm:prSet custT="1"/>
      <dgm:spPr/>
      <dgm:t>
        <a:bodyPr/>
        <a:lstStyle/>
        <a:p>
          <a:pPr algn="ctr"/>
          <a:endParaRPr lang="en-US" sz="1200">
            <a:latin typeface="Arial" panose="020B0604020202020204" pitchFamily="34" charset="0"/>
            <a:cs typeface="Arial" panose="020B0604020202020204" pitchFamily="34" charset="0"/>
          </a:endParaRPr>
        </a:p>
      </dgm:t>
    </dgm:pt>
    <dgm:pt modelId="{4686500A-A8D1-40FA-9F55-F75A3D64E9E9}" type="sibTrans" cxnId="{44FA018F-A445-40EA-8C4A-F860C55C4292}">
      <dgm:prSet/>
      <dgm:spPr/>
      <dgm:t>
        <a:bodyPr/>
        <a:lstStyle/>
        <a:p>
          <a:pPr algn="ctr"/>
          <a:endParaRPr lang="en-US" sz="1200">
            <a:latin typeface="Arial" panose="020B0604020202020204" pitchFamily="34" charset="0"/>
            <a:cs typeface="Arial" panose="020B0604020202020204" pitchFamily="34" charset="0"/>
          </a:endParaRPr>
        </a:p>
      </dgm:t>
    </dgm:pt>
    <dgm:pt modelId="{A950B5ED-FB76-4EF5-B3A2-35F4A7C7BB34}">
      <dgm:prSet custT="1"/>
      <dgm:spPr/>
      <dgm:t>
        <a:bodyPr/>
        <a:lstStyle/>
        <a:p>
          <a:pPr algn="ctr"/>
          <a:r>
            <a:rPr lang="ru-RU" sz="1200" b="1" i="0" dirty="0">
              <a:latin typeface="Arial" panose="020B0604020202020204" pitchFamily="34" charset="0"/>
              <a:cs typeface="Arial" panose="020B0604020202020204" pitchFamily="34" charset="0"/>
            </a:rPr>
            <a:t>V. </a:t>
          </a:r>
          <a:r>
            <a:rPr lang="en-US" sz="1200" b="1" i="0" dirty="0" smtClean="0">
              <a:latin typeface="Arial" panose="020B0604020202020204" pitchFamily="34" charset="0"/>
              <a:cs typeface="Arial" panose="020B0604020202020204" pitchFamily="34" charset="0"/>
            </a:rPr>
            <a:t>Labor experience (practical experience)</a:t>
          </a:r>
          <a:endParaRPr lang="en-US" sz="1200" dirty="0">
            <a:latin typeface="Arial" panose="020B0604020202020204" pitchFamily="34" charset="0"/>
            <a:cs typeface="Arial" panose="020B0604020202020204" pitchFamily="34" charset="0"/>
          </a:endParaRPr>
        </a:p>
      </dgm:t>
    </dgm:pt>
    <dgm:pt modelId="{49646EA7-5FB3-4C27-BB15-B53D07B0428B}" type="parTrans" cxnId="{4B7E5331-AF93-482B-9EA1-0F8E2AFC5E38}">
      <dgm:prSet custT="1"/>
      <dgm:spPr/>
      <dgm:t>
        <a:bodyPr/>
        <a:lstStyle/>
        <a:p>
          <a:pPr algn="ctr"/>
          <a:endParaRPr lang="en-US" sz="1200">
            <a:latin typeface="Arial" panose="020B0604020202020204" pitchFamily="34" charset="0"/>
            <a:cs typeface="Arial" panose="020B0604020202020204" pitchFamily="34" charset="0"/>
          </a:endParaRPr>
        </a:p>
      </dgm:t>
    </dgm:pt>
    <dgm:pt modelId="{23E92D44-B121-4442-84A7-5E6AB141387E}" type="sibTrans" cxnId="{4B7E5331-AF93-482B-9EA1-0F8E2AFC5E38}">
      <dgm:prSet/>
      <dgm:spPr/>
      <dgm:t>
        <a:bodyPr/>
        <a:lstStyle/>
        <a:p>
          <a:pPr algn="ctr"/>
          <a:endParaRPr lang="en-US" sz="1200">
            <a:latin typeface="Arial" panose="020B0604020202020204" pitchFamily="34" charset="0"/>
            <a:cs typeface="Arial" panose="020B0604020202020204" pitchFamily="34" charset="0"/>
          </a:endParaRPr>
        </a:p>
      </dgm:t>
    </dgm:pt>
    <dgm:pt modelId="{DCAE9C5A-E480-4710-BFFA-10B397700A93}">
      <dgm:prSet custT="1"/>
      <dgm:spPr/>
      <dgm:t>
        <a:bodyPr/>
        <a:lstStyle/>
        <a:p>
          <a:pPr algn="ctr"/>
          <a:r>
            <a:rPr lang="en-US" sz="1200" b="1" i="0" dirty="0">
              <a:latin typeface="Arial" panose="020B0604020202020204" pitchFamily="34" charset="0"/>
              <a:cs typeface="Arial" panose="020B0604020202020204" pitchFamily="34" charset="0"/>
            </a:rPr>
            <a:t>VI. </a:t>
          </a:r>
          <a:r>
            <a:rPr lang="en-US" sz="1200" b="1" i="0" dirty="0" smtClean="0">
              <a:latin typeface="Arial" panose="020B0604020202020204" pitchFamily="34" charset="0"/>
              <a:cs typeface="Arial" panose="020B0604020202020204" pitchFamily="34" charset="0"/>
            </a:rPr>
            <a:t>Additional skills</a:t>
          </a:r>
          <a:endParaRPr lang="en-US" sz="1200" dirty="0">
            <a:latin typeface="Arial" panose="020B0604020202020204" pitchFamily="34" charset="0"/>
            <a:cs typeface="Arial" panose="020B0604020202020204" pitchFamily="34" charset="0"/>
          </a:endParaRPr>
        </a:p>
      </dgm:t>
    </dgm:pt>
    <dgm:pt modelId="{9F98FD82-0A96-46D6-BDEC-0464B9F5237D}" type="parTrans" cxnId="{75EEC46B-44C9-4DF7-A72E-CC12A3670A85}">
      <dgm:prSet custT="1"/>
      <dgm:spPr/>
      <dgm:t>
        <a:bodyPr/>
        <a:lstStyle/>
        <a:p>
          <a:pPr algn="ctr"/>
          <a:endParaRPr lang="en-US" sz="1200">
            <a:latin typeface="Arial" panose="020B0604020202020204" pitchFamily="34" charset="0"/>
            <a:cs typeface="Arial" panose="020B0604020202020204" pitchFamily="34" charset="0"/>
          </a:endParaRPr>
        </a:p>
      </dgm:t>
    </dgm:pt>
    <dgm:pt modelId="{8DA1ED97-1718-43D8-8CFA-7E8E8BA2842E}" type="sibTrans" cxnId="{75EEC46B-44C9-4DF7-A72E-CC12A3670A85}">
      <dgm:prSet/>
      <dgm:spPr/>
      <dgm:t>
        <a:bodyPr/>
        <a:lstStyle/>
        <a:p>
          <a:pPr algn="ctr"/>
          <a:endParaRPr lang="en-US" sz="1200">
            <a:latin typeface="Arial" panose="020B0604020202020204" pitchFamily="34" charset="0"/>
            <a:cs typeface="Arial" panose="020B0604020202020204" pitchFamily="34" charset="0"/>
          </a:endParaRPr>
        </a:p>
      </dgm:t>
    </dgm:pt>
    <dgm:pt modelId="{1D164FD5-DBB5-4042-86F3-E717F180F20C}">
      <dgm:prSet custT="1"/>
      <dgm:spPr/>
      <dgm:t>
        <a:bodyPr/>
        <a:lstStyle/>
        <a:p>
          <a:pPr algn="ctr"/>
          <a:r>
            <a:rPr lang="ru-RU" sz="1200" b="1" i="0" dirty="0">
              <a:latin typeface="Arial" panose="020B0604020202020204" pitchFamily="34" charset="0"/>
              <a:cs typeface="Arial" panose="020B0604020202020204" pitchFamily="34" charset="0"/>
            </a:rPr>
            <a:t>VII. </a:t>
          </a:r>
          <a:r>
            <a:rPr lang="en-US" sz="1200" b="1" i="0" dirty="0" smtClean="0">
              <a:latin typeface="Arial" panose="020B0604020202020204" pitchFamily="34" charset="0"/>
              <a:cs typeface="Arial" panose="020B0604020202020204" pitchFamily="34" charset="0"/>
            </a:rPr>
            <a:t>Additional information</a:t>
          </a:r>
          <a:endParaRPr lang="en-US" sz="1200" dirty="0">
            <a:latin typeface="Arial" panose="020B0604020202020204" pitchFamily="34" charset="0"/>
            <a:cs typeface="Arial" panose="020B0604020202020204" pitchFamily="34" charset="0"/>
          </a:endParaRPr>
        </a:p>
      </dgm:t>
    </dgm:pt>
    <dgm:pt modelId="{15748E97-48BC-4B2D-BF1D-447C334019F5}" type="parTrans" cxnId="{38C8FB08-73F6-4CBF-9F10-EA27FF534960}">
      <dgm:prSet custT="1"/>
      <dgm:spPr/>
      <dgm:t>
        <a:bodyPr/>
        <a:lstStyle/>
        <a:p>
          <a:pPr algn="ctr"/>
          <a:endParaRPr lang="en-US" sz="1200">
            <a:latin typeface="Arial" panose="020B0604020202020204" pitchFamily="34" charset="0"/>
            <a:cs typeface="Arial" panose="020B0604020202020204" pitchFamily="34" charset="0"/>
          </a:endParaRPr>
        </a:p>
      </dgm:t>
    </dgm:pt>
    <dgm:pt modelId="{2DF445D6-2435-4C54-B578-4E7FDA7E6712}" type="sibTrans" cxnId="{38C8FB08-73F6-4CBF-9F10-EA27FF534960}">
      <dgm:prSet/>
      <dgm:spPr/>
      <dgm:t>
        <a:bodyPr/>
        <a:lstStyle/>
        <a:p>
          <a:pPr algn="ctr"/>
          <a:endParaRPr lang="en-US" sz="1200">
            <a:latin typeface="Arial" panose="020B0604020202020204" pitchFamily="34" charset="0"/>
            <a:cs typeface="Arial" panose="020B0604020202020204" pitchFamily="34" charset="0"/>
          </a:endParaRPr>
        </a:p>
      </dgm:t>
    </dgm:pt>
    <dgm:pt modelId="{EDFCAD80-8595-4A5F-B46A-751E47791FC4}">
      <dgm:prSet custT="1"/>
      <dgm:spPr/>
      <dgm:t>
        <a:bodyPr/>
        <a:lstStyle/>
        <a:p>
          <a:pPr algn="ctr"/>
          <a:r>
            <a:rPr lang="ru-RU" sz="1200" b="1" i="0" dirty="0">
              <a:latin typeface="Arial" panose="020B0604020202020204" pitchFamily="34" charset="0"/>
              <a:cs typeface="Arial" panose="020B0604020202020204" pitchFamily="34" charset="0"/>
            </a:rPr>
            <a:t>VIII. </a:t>
          </a:r>
          <a:r>
            <a:rPr lang="en-US" sz="1200" b="1" i="0" dirty="0" err="1" smtClean="0">
              <a:latin typeface="Arial" panose="020B0604020202020204" pitchFamily="34" charset="0"/>
              <a:cs typeface="Arial" panose="020B0604020202020204" pitchFamily="34" charset="0"/>
            </a:rPr>
            <a:t>Recommedations</a:t>
          </a:r>
          <a:endParaRPr lang="en-US" sz="1200" dirty="0">
            <a:latin typeface="Arial" panose="020B0604020202020204" pitchFamily="34" charset="0"/>
            <a:cs typeface="Arial" panose="020B0604020202020204" pitchFamily="34" charset="0"/>
          </a:endParaRPr>
        </a:p>
      </dgm:t>
    </dgm:pt>
    <dgm:pt modelId="{03499953-9B8A-4B9D-865E-DE0AAC08CF6C}" type="parTrans" cxnId="{46E1FF3D-0209-48FD-B718-3077E606D758}">
      <dgm:prSet custT="1"/>
      <dgm:spPr/>
      <dgm:t>
        <a:bodyPr/>
        <a:lstStyle/>
        <a:p>
          <a:pPr algn="ctr"/>
          <a:endParaRPr lang="en-US" sz="1200">
            <a:latin typeface="Arial" panose="020B0604020202020204" pitchFamily="34" charset="0"/>
            <a:cs typeface="Arial" panose="020B0604020202020204" pitchFamily="34" charset="0"/>
          </a:endParaRPr>
        </a:p>
      </dgm:t>
    </dgm:pt>
    <dgm:pt modelId="{9BB7D7BC-8899-43A9-8A98-05FE0CEAEDF1}" type="sibTrans" cxnId="{46E1FF3D-0209-48FD-B718-3077E606D758}">
      <dgm:prSet/>
      <dgm:spPr/>
      <dgm:t>
        <a:bodyPr/>
        <a:lstStyle/>
        <a:p>
          <a:pPr algn="ctr"/>
          <a:endParaRPr lang="en-US" sz="1200">
            <a:latin typeface="Arial" panose="020B0604020202020204" pitchFamily="34" charset="0"/>
            <a:cs typeface="Arial" panose="020B0604020202020204" pitchFamily="34" charset="0"/>
          </a:endParaRPr>
        </a:p>
      </dgm:t>
    </dgm:pt>
    <dgm:pt modelId="{F2194CE5-78CC-431B-AD17-B13B59F6D0DB}">
      <dgm:prSet custT="1"/>
      <dgm:spPr>
        <a:solidFill>
          <a:schemeClr val="accent1">
            <a:lumMod val="40000"/>
            <a:lumOff val="60000"/>
          </a:schemeClr>
        </a:solidFill>
      </dgm:spPr>
      <dgm:t>
        <a:bodyPr/>
        <a:lstStyle/>
        <a:p>
          <a:pPr algn="l"/>
          <a:r>
            <a:rPr lang="en-US" sz="1200" i="0" dirty="0" smtClean="0">
              <a:solidFill>
                <a:schemeClr val="tx1"/>
              </a:solidFill>
              <a:latin typeface="Arial" panose="020B0604020202020204" pitchFamily="34" charset="0"/>
              <a:cs typeface="Arial" panose="020B0604020202020204" pitchFamily="34" charset="0"/>
            </a:rPr>
            <a:t>positions of interest</a:t>
          </a:r>
          <a:endParaRPr lang="en-US" sz="1200" dirty="0">
            <a:solidFill>
              <a:schemeClr val="tx1"/>
            </a:solidFill>
          </a:endParaRPr>
        </a:p>
      </dgm:t>
    </dgm:pt>
    <dgm:pt modelId="{0913ABA5-90DE-4964-8191-BDEA3B3B1DD3}" type="parTrans" cxnId="{1DB4595F-049C-4FF8-8EE3-1D9D4F068903}">
      <dgm:prSet/>
      <dgm:spPr/>
      <dgm:t>
        <a:bodyPr/>
        <a:lstStyle/>
        <a:p>
          <a:endParaRPr lang="en-US"/>
        </a:p>
      </dgm:t>
    </dgm:pt>
    <dgm:pt modelId="{614A996C-46B9-48E0-8731-8EB2AA7BC258}" type="sibTrans" cxnId="{1DB4595F-049C-4FF8-8EE3-1D9D4F068903}">
      <dgm:prSet/>
      <dgm:spPr/>
      <dgm:t>
        <a:bodyPr/>
        <a:lstStyle/>
        <a:p>
          <a:endParaRPr lang="en-US"/>
        </a:p>
      </dgm:t>
    </dgm:pt>
    <dgm:pt modelId="{09975ACE-9BFF-45A7-997D-4EF1B772A830}">
      <dgm:prSet custT="1"/>
      <dgm:spPr>
        <a:solidFill>
          <a:schemeClr val="accent1">
            <a:lumMod val="40000"/>
            <a:lumOff val="60000"/>
          </a:schemeClr>
        </a:solidFill>
      </dgm:spPr>
      <dgm:t>
        <a:bodyPr/>
        <a:lstStyle/>
        <a:p>
          <a:pPr algn="l"/>
          <a:r>
            <a:rPr lang="en-US" sz="1200" dirty="0" smtClean="0">
              <a:solidFill>
                <a:schemeClr val="tx1"/>
              </a:solidFill>
              <a:latin typeface="Arial" panose="020B0604020202020204" pitchFamily="34" charset="0"/>
              <a:cs typeface="Arial" panose="020B0604020202020204" pitchFamily="34" charset="0"/>
            </a:rPr>
            <a:t>name, address, phone number, e-mail</a:t>
          </a:r>
          <a:r>
            <a:rPr lang="ru-RU" sz="120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endParaRPr>
        </a:p>
      </dgm:t>
    </dgm:pt>
    <dgm:pt modelId="{37C42AB4-01DD-49F7-A3A3-6F2A4A0E9286}" type="parTrans" cxnId="{3EA6CE26-FFCC-4AAB-9BA7-B0724A40C40B}">
      <dgm:prSet/>
      <dgm:spPr/>
      <dgm:t>
        <a:bodyPr/>
        <a:lstStyle/>
        <a:p>
          <a:endParaRPr lang="en-US"/>
        </a:p>
      </dgm:t>
    </dgm:pt>
    <dgm:pt modelId="{DC496F34-E916-4210-A7BF-56E4B85D1A82}" type="sibTrans" cxnId="{3EA6CE26-FFCC-4AAB-9BA7-B0724A40C40B}">
      <dgm:prSet/>
      <dgm:spPr/>
      <dgm:t>
        <a:bodyPr/>
        <a:lstStyle/>
        <a:p>
          <a:endParaRPr lang="en-US"/>
        </a:p>
      </dgm:t>
    </dgm:pt>
    <dgm:pt modelId="{8D0E9B39-8F67-4698-8334-C5542769D335}">
      <dgm:prSet custT="1"/>
      <dgm:spPr>
        <a:solidFill>
          <a:schemeClr val="accent1">
            <a:lumMod val="40000"/>
            <a:lumOff val="60000"/>
          </a:schemeClr>
        </a:solidFill>
      </dgm:spPr>
      <dgm:t>
        <a:bodyPr/>
        <a:lstStyle/>
        <a:p>
          <a:pPr algn="l"/>
          <a:r>
            <a:rPr lang="en-US" sz="1200" dirty="0" smtClean="0">
              <a:solidFill>
                <a:schemeClr val="tx1"/>
              </a:solidFill>
              <a:latin typeface="Arial" panose="020B0604020202020204" pitchFamily="34" charset="0"/>
              <a:cs typeface="Arial" panose="020B0604020202020204" pitchFamily="34" charset="0"/>
            </a:rPr>
            <a:t>major - university (and name of the faculty) in 20__ - __ certifications in specialty diploma with honors, additional specialties publications</a:t>
          </a:r>
          <a:endParaRPr lang="en-US" sz="1200" dirty="0">
            <a:solidFill>
              <a:schemeClr val="tx1"/>
            </a:solidFill>
          </a:endParaRPr>
        </a:p>
      </dgm:t>
    </dgm:pt>
    <dgm:pt modelId="{16EBF8F7-5743-4874-8867-9324033F298F}" type="parTrans" cxnId="{EC2CB573-BB9F-45D5-9289-B1F9C6953821}">
      <dgm:prSet/>
      <dgm:spPr/>
      <dgm:t>
        <a:bodyPr/>
        <a:lstStyle/>
        <a:p>
          <a:endParaRPr lang="en-US"/>
        </a:p>
      </dgm:t>
    </dgm:pt>
    <dgm:pt modelId="{0C97748B-3954-4D2F-92B3-A593F37A175A}" type="sibTrans" cxnId="{EC2CB573-BB9F-45D5-9289-B1F9C6953821}">
      <dgm:prSet/>
      <dgm:spPr/>
      <dgm:t>
        <a:bodyPr/>
        <a:lstStyle/>
        <a:p>
          <a:endParaRPr lang="en-US"/>
        </a:p>
      </dgm:t>
    </dgm:pt>
    <dgm:pt modelId="{89B24FC7-83C8-4F11-8E9C-0403EEAD1107}">
      <dgm:prSet custT="1"/>
      <dgm:spPr>
        <a:solidFill>
          <a:schemeClr val="accent1">
            <a:lumMod val="40000"/>
            <a:lumOff val="60000"/>
          </a:schemeClr>
        </a:solidFill>
      </dgm:spPr>
      <dgm:t>
        <a:bodyPr/>
        <a:lstStyle/>
        <a:p>
          <a:pPr algn="l"/>
          <a:r>
            <a:rPr lang="en-US" sz="1200" dirty="0" smtClean="0">
              <a:solidFill>
                <a:schemeClr val="tx1"/>
              </a:solidFill>
              <a:latin typeface="Arial" panose="020B0604020202020204" pitchFamily="34" charset="0"/>
              <a:cs typeface="Arial" panose="020B0604020202020204" pitchFamily="34" charset="0"/>
            </a:rPr>
            <a:t>start and end dates of work (internship), name of organization job title job duties</a:t>
          </a:r>
          <a:endParaRPr lang="en-US" sz="1200" dirty="0">
            <a:solidFill>
              <a:schemeClr val="tx1"/>
            </a:solidFill>
          </a:endParaRPr>
        </a:p>
      </dgm:t>
    </dgm:pt>
    <dgm:pt modelId="{02B3B387-C86F-42CC-9326-771ADF6D120C}" type="parTrans" cxnId="{B76F6FA1-B83D-4200-A8CF-6FD36E371543}">
      <dgm:prSet/>
      <dgm:spPr/>
      <dgm:t>
        <a:bodyPr/>
        <a:lstStyle/>
        <a:p>
          <a:endParaRPr lang="en-US"/>
        </a:p>
      </dgm:t>
    </dgm:pt>
    <dgm:pt modelId="{A5998C35-5DF3-4F8D-B01A-1AF0B78C42AF}" type="sibTrans" cxnId="{B76F6FA1-B83D-4200-A8CF-6FD36E371543}">
      <dgm:prSet/>
      <dgm:spPr/>
      <dgm:t>
        <a:bodyPr/>
        <a:lstStyle/>
        <a:p>
          <a:endParaRPr lang="en-US"/>
        </a:p>
      </dgm:t>
    </dgm:pt>
    <dgm:pt modelId="{20A3F3CF-18C1-4298-9BC4-908B0EFCB6AB}">
      <dgm:prSet custT="1"/>
      <dgm:spPr>
        <a:solidFill>
          <a:schemeClr val="accent1">
            <a:lumMod val="40000"/>
            <a:lumOff val="60000"/>
          </a:schemeClr>
        </a:solidFill>
      </dgm:spPr>
      <dgm:t>
        <a:bodyPr/>
        <a:lstStyle/>
        <a:p>
          <a:pPr algn="l"/>
          <a:r>
            <a:rPr lang="en-US" sz="1200" i="0" dirty="0" smtClean="0">
              <a:solidFill>
                <a:schemeClr val="tx1"/>
              </a:solidFill>
              <a:latin typeface="Arial" panose="020B0604020202020204" pitchFamily="34" charset="0"/>
              <a:cs typeface="Arial" panose="020B0604020202020204" pitchFamily="34" charset="0"/>
            </a:rPr>
            <a:t>driving license; experience in working with PCs, membership in professional organizations, etc.</a:t>
          </a:r>
          <a:r>
            <a:rPr lang="ru-RU" sz="1200" i="0" dirty="0" smtClean="0">
              <a:solidFill>
                <a:schemeClr val="tx1"/>
              </a:solidFill>
              <a:latin typeface="Arial" panose="020B0604020202020204" pitchFamily="34" charset="0"/>
              <a:cs typeface="Arial" panose="020B0604020202020204" pitchFamily="34" charset="0"/>
            </a:rPr>
            <a:t>.</a:t>
          </a:r>
          <a:endParaRPr lang="en-US" sz="1200" dirty="0">
            <a:solidFill>
              <a:schemeClr val="tx1"/>
            </a:solidFill>
          </a:endParaRPr>
        </a:p>
      </dgm:t>
    </dgm:pt>
    <dgm:pt modelId="{EE732E51-E94C-4201-89EC-B197DDBF012D}" type="parTrans" cxnId="{F241E263-EDCA-41A7-B8E4-91EEA71D2F3D}">
      <dgm:prSet/>
      <dgm:spPr/>
      <dgm:t>
        <a:bodyPr/>
        <a:lstStyle/>
        <a:p>
          <a:endParaRPr lang="en-US"/>
        </a:p>
      </dgm:t>
    </dgm:pt>
    <dgm:pt modelId="{E5B68688-956E-47CD-B32B-F124214AC032}" type="sibTrans" cxnId="{F241E263-EDCA-41A7-B8E4-91EEA71D2F3D}">
      <dgm:prSet/>
      <dgm:spPr/>
      <dgm:t>
        <a:bodyPr/>
        <a:lstStyle/>
        <a:p>
          <a:endParaRPr lang="en-US"/>
        </a:p>
      </dgm:t>
    </dgm:pt>
    <dgm:pt modelId="{E7E6A790-2A14-43B5-922A-9D4433AA704C}">
      <dgm:prSet custT="1"/>
      <dgm:spPr>
        <a:solidFill>
          <a:schemeClr val="accent1">
            <a:lumMod val="40000"/>
            <a:lumOff val="60000"/>
          </a:schemeClr>
        </a:solidFill>
      </dgm:spPr>
      <dgm:t>
        <a:bodyPr/>
        <a:lstStyle/>
        <a:p>
          <a:pPr algn="l"/>
          <a:r>
            <a:rPr lang="en-US" sz="1200" b="0" i="0" dirty="0" smtClean="0">
              <a:solidFill>
                <a:schemeClr val="tx1"/>
              </a:solidFill>
              <a:latin typeface="Arial" panose="020B0604020202020204" pitchFamily="34" charset="0"/>
              <a:cs typeface="Arial" panose="020B0604020202020204" pitchFamily="34" charset="0"/>
            </a:rPr>
            <a:t>hobbies </a:t>
          </a:r>
        </a:p>
        <a:p>
          <a:pPr algn="l"/>
          <a:r>
            <a:rPr lang="en-US" sz="1200" b="0" i="0" dirty="0" smtClean="0">
              <a:solidFill>
                <a:schemeClr val="tx1"/>
              </a:solidFill>
              <a:latin typeface="Arial" panose="020B0604020202020204" pitchFamily="34" charset="0"/>
              <a:cs typeface="Arial" panose="020B0604020202020204" pitchFamily="34" charset="0"/>
            </a:rPr>
            <a:t>awards and social activities</a:t>
          </a:r>
          <a:endParaRPr lang="en-US" sz="1200" dirty="0">
            <a:solidFill>
              <a:schemeClr val="tx1"/>
            </a:solidFill>
          </a:endParaRPr>
        </a:p>
      </dgm:t>
    </dgm:pt>
    <dgm:pt modelId="{E0C9B28B-F60B-4277-AF06-0636ADE367D4}" type="parTrans" cxnId="{99ED0729-BD32-4D57-A97B-671169FB2774}">
      <dgm:prSet/>
      <dgm:spPr/>
      <dgm:t>
        <a:bodyPr/>
        <a:lstStyle/>
        <a:p>
          <a:endParaRPr lang="en-US"/>
        </a:p>
      </dgm:t>
    </dgm:pt>
    <dgm:pt modelId="{FA5BE12A-C465-419D-AF08-9A936314AA41}" type="sibTrans" cxnId="{99ED0729-BD32-4D57-A97B-671169FB2774}">
      <dgm:prSet/>
      <dgm:spPr/>
      <dgm:t>
        <a:bodyPr/>
        <a:lstStyle/>
        <a:p>
          <a:endParaRPr lang="en-US"/>
        </a:p>
      </dgm:t>
    </dgm:pt>
    <dgm:pt modelId="{9397355A-B7D8-4D11-BA95-B4D2AC51C8A4}">
      <dgm:prSet custT="1"/>
      <dgm:spPr>
        <a:solidFill>
          <a:schemeClr val="accent1">
            <a:lumMod val="40000"/>
            <a:lumOff val="60000"/>
          </a:schemeClr>
        </a:solidFill>
      </dgm:spPr>
      <dgm:t>
        <a:bodyPr/>
        <a:lstStyle/>
        <a:p>
          <a:pPr algn="l"/>
          <a:r>
            <a:rPr lang="en-US" sz="1200" i="0" dirty="0" smtClean="0">
              <a:solidFill>
                <a:schemeClr val="tx1"/>
              </a:solidFill>
              <a:latin typeface="Arial" panose="020B0604020202020204" pitchFamily="34" charset="0"/>
              <a:cs typeface="Arial" panose="020B0604020202020204" pitchFamily="34" charset="0"/>
            </a:rPr>
            <a:t>sources of advice</a:t>
          </a:r>
          <a:endParaRPr lang="en-US" sz="1200" dirty="0">
            <a:solidFill>
              <a:schemeClr val="tx1"/>
            </a:solidFill>
          </a:endParaRPr>
        </a:p>
      </dgm:t>
    </dgm:pt>
    <dgm:pt modelId="{729107A0-252B-4A29-84C5-7CD7ACCD785B}" type="parTrans" cxnId="{94B32796-4588-4148-A1B6-58B36994030F}">
      <dgm:prSet/>
      <dgm:spPr/>
      <dgm:t>
        <a:bodyPr/>
        <a:lstStyle/>
        <a:p>
          <a:endParaRPr lang="en-US"/>
        </a:p>
      </dgm:t>
    </dgm:pt>
    <dgm:pt modelId="{0EAEC712-F934-4740-ABC1-158C58B5DE91}" type="sibTrans" cxnId="{94B32796-4588-4148-A1B6-58B36994030F}">
      <dgm:prSet/>
      <dgm:spPr/>
      <dgm:t>
        <a:bodyPr/>
        <a:lstStyle/>
        <a:p>
          <a:endParaRPr lang="en-US"/>
        </a:p>
      </dgm:t>
    </dgm:pt>
    <dgm:pt modelId="{11F9A30E-2064-43EC-BA8F-5C5A1596A06A}" type="pres">
      <dgm:prSet presAssocID="{CBC94FD4-C693-44A9-8DC9-E9ADFE6DF7F6}" presName="Name0" presStyleCnt="0">
        <dgm:presLayoutVars>
          <dgm:chPref val="1"/>
          <dgm:dir/>
          <dgm:animOne val="branch"/>
          <dgm:animLvl val="lvl"/>
          <dgm:resizeHandles val="exact"/>
        </dgm:presLayoutVars>
      </dgm:prSet>
      <dgm:spPr/>
      <dgm:t>
        <a:bodyPr/>
        <a:lstStyle/>
        <a:p>
          <a:endParaRPr lang="ru-RU"/>
        </a:p>
      </dgm:t>
    </dgm:pt>
    <dgm:pt modelId="{85F94CF6-96F7-47A9-8760-A65BFB685932}" type="pres">
      <dgm:prSet presAssocID="{CFABC323-CA05-4B61-861B-32EDBFA63C6B}" presName="root1" presStyleCnt="0"/>
      <dgm:spPr/>
    </dgm:pt>
    <dgm:pt modelId="{CB6D474E-AC19-425C-A022-67DFFDE4FDD5}" type="pres">
      <dgm:prSet presAssocID="{CFABC323-CA05-4B61-861B-32EDBFA63C6B}" presName="LevelOneTextNode" presStyleLbl="node0" presStyleIdx="0" presStyleCnt="1">
        <dgm:presLayoutVars>
          <dgm:chPref val="3"/>
        </dgm:presLayoutVars>
      </dgm:prSet>
      <dgm:spPr/>
      <dgm:t>
        <a:bodyPr/>
        <a:lstStyle/>
        <a:p>
          <a:endParaRPr lang="ru-RU"/>
        </a:p>
      </dgm:t>
    </dgm:pt>
    <dgm:pt modelId="{AAB74EF1-9658-4B84-8A15-499495804337}" type="pres">
      <dgm:prSet presAssocID="{CFABC323-CA05-4B61-861B-32EDBFA63C6B}" presName="level2hierChild" presStyleCnt="0"/>
      <dgm:spPr/>
    </dgm:pt>
    <dgm:pt modelId="{E3DBA27B-0C33-4531-B825-0D97C1751C82}" type="pres">
      <dgm:prSet presAssocID="{630582A8-AD09-4330-8234-AD7F45A0BCCE}" presName="conn2-1" presStyleLbl="parChTrans1D2" presStyleIdx="0" presStyleCnt="8"/>
      <dgm:spPr/>
      <dgm:t>
        <a:bodyPr/>
        <a:lstStyle/>
        <a:p>
          <a:endParaRPr lang="ru-RU"/>
        </a:p>
      </dgm:t>
    </dgm:pt>
    <dgm:pt modelId="{4BAB7893-E5CA-41F9-8E7B-3DCE21E66104}" type="pres">
      <dgm:prSet presAssocID="{630582A8-AD09-4330-8234-AD7F45A0BCCE}" presName="connTx" presStyleLbl="parChTrans1D2" presStyleIdx="0" presStyleCnt="8"/>
      <dgm:spPr/>
      <dgm:t>
        <a:bodyPr/>
        <a:lstStyle/>
        <a:p>
          <a:endParaRPr lang="ru-RU"/>
        </a:p>
      </dgm:t>
    </dgm:pt>
    <dgm:pt modelId="{95E890D0-DA42-4229-ACD4-F19DA0FF03AA}" type="pres">
      <dgm:prSet presAssocID="{02E48EF6-2450-421E-9053-25D6D6B276EC}" presName="root2" presStyleCnt="0"/>
      <dgm:spPr/>
    </dgm:pt>
    <dgm:pt modelId="{347492B2-FA33-475D-AE55-8202B42F46D9}" type="pres">
      <dgm:prSet presAssocID="{02E48EF6-2450-421E-9053-25D6D6B276EC}" presName="LevelTwoTextNode" presStyleLbl="node2" presStyleIdx="0" presStyleCnt="8" custScaleX="111758">
        <dgm:presLayoutVars>
          <dgm:chPref val="3"/>
        </dgm:presLayoutVars>
      </dgm:prSet>
      <dgm:spPr/>
      <dgm:t>
        <a:bodyPr/>
        <a:lstStyle/>
        <a:p>
          <a:endParaRPr lang="ru-RU"/>
        </a:p>
      </dgm:t>
    </dgm:pt>
    <dgm:pt modelId="{84B61875-C970-4982-8E04-69FEC31AAB03}" type="pres">
      <dgm:prSet presAssocID="{02E48EF6-2450-421E-9053-25D6D6B276EC}" presName="level3hierChild" presStyleCnt="0"/>
      <dgm:spPr/>
    </dgm:pt>
    <dgm:pt modelId="{A4D1C5A8-25A1-4953-9CFB-1A136CC2FCFB}" type="pres">
      <dgm:prSet presAssocID="{5A2480E3-7961-4774-8C35-9CF84125B047}" presName="conn2-1" presStyleLbl="parChTrans1D3" presStyleIdx="0" presStyleCnt="8"/>
      <dgm:spPr/>
      <dgm:t>
        <a:bodyPr/>
        <a:lstStyle/>
        <a:p>
          <a:endParaRPr lang="ru-RU"/>
        </a:p>
      </dgm:t>
    </dgm:pt>
    <dgm:pt modelId="{D6B3EA0F-539D-4490-B3A7-667F2768EBF0}" type="pres">
      <dgm:prSet presAssocID="{5A2480E3-7961-4774-8C35-9CF84125B047}" presName="connTx" presStyleLbl="parChTrans1D3" presStyleIdx="0" presStyleCnt="8"/>
      <dgm:spPr/>
      <dgm:t>
        <a:bodyPr/>
        <a:lstStyle/>
        <a:p>
          <a:endParaRPr lang="ru-RU"/>
        </a:p>
      </dgm:t>
    </dgm:pt>
    <dgm:pt modelId="{75945C18-EA32-445E-8EFE-48E199867217}" type="pres">
      <dgm:prSet presAssocID="{CA8C599F-96ED-49AD-8584-83FF2DF0CCEA}" presName="root2" presStyleCnt="0"/>
      <dgm:spPr/>
    </dgm:pt>
    <dgm:pt modelId="{B49C7667-10E4-4F54-9C92-4F815632B9CA}" type="pres">
      <dgm:prSet presAssocID="{CA8C599F-96ED-49AD-8584-83FF2DF0CCEA}" presName="LevelTwoTextNode" presStyleLbl="node3" presStyleIdx="0" presStyleCnt="8" custScaleX="98046">
        <dgm:presLayoutVars>
          <dgm:chPref val="3"/>
        </dgm:presLayoutVars>
      </dgm:prSet>
      <dgm:spPr/>
      <dgm:t>
        <a:bodyPr/>
        <a:lstStyle/>
        <a:p>
          <a:endParaRPr lang="ru-RU"/>
        </a:p>
      </dgm:t>
    </dgm:pt>
    <dgm:pt modelId="{D3B2DB16-33A7-4420-A68B-B6A78B6D0ADE}" type="pres">
      <dgm:prSet presAssocID="{CA8C599F-96ED-49AD-8584-83FF2DF0CCEA}" presName="level3hierChild" presStyleCnt="0"/>
      <dgm:spPr/>
    </dgm:pt>
    <dgm:pt modelId="{177A6977-46F1-4BC7-B844-FB515C0E0D42}" type="pres">
      <dgm:prSet presAssocID="{20CF113C-3050-4935-BA9F-8B0E1860AEB9}" presName="conn2-1" presStyleLbl="parChTrans1D2" presStyleIdx="1" presStyleCnt="8"/>
      <dgm:spPr/>
      <dgm:t>
        <a:bodyPr/>
        <a:lstStyle/>
        <a:p>
          <a:endParaRPr lang="ru-RU"/>
        </a:p>
      </dgm:t>
    </dgm:pt>
    <dgm:pt modelId="{610B92D3-8C44-46D1-8CF4-A2B532EA4F25}" type="pres">
      <dgm:prSet presAssocID="{20CF113C-3050-4935-BA9F-8B0E1860AEB9}" presName="connTx" presStyleLbl="parChTrans1D2" presStyleIdx="1" presStyleCnt="8"/>
      <dgm:spPr/>
      <dgm:t>
        <a:bodyPr/>
        <a:lstStyle/>
        <a:p>
          <a:endParaRPr lang="ru-RU"/>
        </a:p>
      </dgm:t>
    </dgm:pt>
    <dgm:pt modelId="{BD9584B6-59BA-44EE-97D3-03F665487DE4}" type="pres">
      <dgm:prSet presAssocID="{C89019C8-CDEB-4D9B-8ECC-7C4D2679B155}" presName="root2" presStyleCnt="0"/>
      <dgm:spPr/>
    </dgm:pt>
    <dgm:pt modelId="{A6933209-2174-4CC3-982D-769FC8BAB586}" type="pres">
      <dgm:prSet presAssocID="{C89019C8-CDEB-4D9B-8ECC-7C4D2679B155}" presName="LevelTwoTextNode" presStyleLbl="node2" presStyleIdx="1" presStyleCnt="8" custScaleX="111758">
        <dgm:presLayoutVars>
          <dgm:chPref val="3"/>
        </dgm:presLayoutVars>
      </dgm:prSet>
      <dgm:spPr/>
      <dgm:t>
        <a:bodyPr/>
        <a:lstStyle/>
        <a:p>
          <a:endParaRPr lang="ru-RU"/>
        </a:p>
      </dgm:t>
    </dgm:pt>
    <dgm:pt modelId="{D1BAB0F8-9F51-4830-88E6-3B878F2BA3BB}" type="pres">
      <dgm:prSet presAssocID="{C89019C8-CDEB-4D9B-8ECC-7C4D2679B155}" presName="level3hierChild" presStyleCnt="0"/>
      <dgm:spPr/>
    </dgm:pt>
    <dgm:pt modelId="{20B16EE0-6075-4A25-A419-011CFAA1DC16}" type="pres">
      <dgm:prSet presAssocID="{0913ABA5-90DE-4964-8191-BDEA3B3B1DD3}" presName="conn2-1" presStyleLbl="parChTrans1D3" presStyleIdx="1" presStyleCnt="8"/>
      <dgm:spPr/>
      <dgm:t>
        <a:bodyPr/>
        <a:lstStyle/>
        <a:p>
          <a:endParaRPr lang="ru-RU"/>
        </a:p>
      </dgm:t>
    </dgm:pt>
    <dgm:pt modelId="{4B966B6D-29D7-42DF-925E-AFA4A797BFB9}" type="pres">
      <dgm:prSet presAssocID="{0913ABA5-90DE-4964-8191-BDEA3B3B1DD3}" presName="connTx" presStyleLbl="parChTrans1D3" presStyleIdx="1" presStyleCnt="8"/>
      <dgm:spPr/>
      <dgm:t>
        <a:bodyPr/>
        <a:lstStyle/>
        <a:p>
          <a:endParaRPr lang="ru-RU"/>
        </a:p>
      </dgm:t>
    </dgm:pt>
    <dgm:pt modelId="{4F69B309-FB8D-45DC-AD37-78A19ECD291D}" type="pres">
      <dgm:prSet presAssocID="{F2194CE5-78CC-431B-AD17-B13B59F6D0DB}" presName="root2" presStyleCnt="0"/>
      <dgm:spPr/>
    </dgm:pt>
    <dgm:pt modelId="{61C588F4-68A4-4D3E-BC41-BC8FDAE03B0B}" type="pres">
      <dgm:prSet presAssocID="{F2194CE5-78CC-431B-AD17-B13B59F6D0DB}" presName="LevelTwoTextNode" presStyleLbl="node3" presStyleIdx="1" presStyleCnt="8" custScaleX="128804">
        <dgm:presLayoutVars>
          <dgm:chPref val="3"/>
        </dgm:presLayoutVars>
      </dgm:prSet>
      <dgm:spPr/>
      <dgm:t>
        <a:bodyPr/>
        <a:lstStyle/>
        <a:p>
          <a:endParaRPr lang="ru-RU"/>
        </a:p>
      </dgm:t>
    </dgm:pt>
    <dgm:pt modelId="{716F6772-F465-40A9-BA14-3FE856842090}" type="pres">
      <dgm:prSet presAssocID="{F2194CE5-78CC-431B-AD17-B13B59F6D0DB}" presName="level3hierChild" presStyleCnt="0"/>
      <dgm:spPr/>
    </dgm:pt>
    <dgm:pt modelId="{C09D0D2F-FB15-40B5-9D40-B8E3A85806BB}" type="pres">
      <dgm:prSet presAssocID="{BA3437B4-F613-44A5-9265-94AA2BAC654E}" presName="conn2-1" presStyleLbl="parChTrans1D2" presStyleIdx="2" presStyleCnt="8"/>
      <dgm:spPr/>
      <dgm:t>
        <a:bodyPr/>
        <a:lstStyle/>
        <a:p>
          <a:endParaRPr lang="ru-RU"/>
        </a:p>
      </dgm:t>
    </dgm:pt>
    <dgm:pt modelId="{C3EE4F0A-7AB5-4729-B39F-07E2A1D1452C}" type="pres">
      <dgm:prSet presAssocID="{BA3437B4-F613-44A5-9265-94AA2BAC654E}" presName="connTx" presStyleLbl="parChTrans1D2" presStyleIdx="2" presStyleCnt="8"/>
      <dgm:spPr/>
      <dgm:t>
        <a:bodyPr/>
        <a:lstStyle/>
        <a:p>
          <a:endParaRPr lang="ru-RU"/>
        </a:p>
      </dgm:t>
    </dgm:pt>
    <dgm:pt modelId="{CE09CD63-CE03-4E1B-9ABC-6AFEE514CE4C}" type="pres">
      <dgm:prSet presAssocID="{1FF97B01-7D00-4D69-B3A1-DAE3D2E10719}" presName="root2" presStyleCnt="0"/>
      <dgm:spPr/>
    </dgm:pt>
    <dgm:pt modelId="{3C7359DF-8C4A-4D9C-9917-4E40095A40DE}" type="pres">
      <dgm:prSet presAssocID="{1FF97B01-7D00-4D69-B3A1-DAE3D2E10719}" presName="LevelTwoTextNode" presStyleLbl="node2" presStyleIdx="2" presStyleCnt="8" custScaleX="111758">
        <dgm:presLayoutVars>
          <dgm:chPref val="3"/>
        </dgm:presLayoutVars>
      </dgm:prSet>
      <dgm:spPr/>
      <dgm:t>
        <a:bodyPr/>
        <a:lstStyle/>
        <a:p>
          <a:endParaRPr lang="ru-RU"/>
        </a:p>
      </dgm:t>
    </dgm:pt>
    <dgm:pt modelId="{00C8FD74-2005-4560-B740-24035E672BF6}" type="pres">
      <dgm:prSet presAssocID="{1FF97B01-7D00-4D69-B3A1-DAE3D2E10719}" presName="level3hierChild" presStyleCnt="0"/>
      <dgm:spPr/>
    </dgm:pt>
    <dgm:pt modelId="{0F23B672-D6C6-4FE4-B431-C5CA74789A24}" type="pres">
      <dgm:prSet presAssocID="{37C42AB4-01DD-49F7-A3A3-6F2A4A0E9286}" presName="conn2-1" presStyleLbl="parChTrans1D3" presStyleIdx="2" presStyleCnt="8"/>
      <dgm:spPr/>
      <dgm:t>
        <a:bodyPr/>
        <a:lstStyle/>
        <a:p>
          <a:endParaRPr lang="ru-RU"/>
        </a:p>
      </dgm:t>
    </dgm:pt>
    <dgm:pt modelId="{07992488-B8F5-4E40-86B1-E21C940B2FF0}" type="pres">
      <dgm:prSet presAssocID="{37C42AB4-01DD-49F7-A3A3-6F2A4A0E9286}" presName="connTx" presStyleLbl="parChTrans1D3" presStyleIdx="2" presStyleCnt="8"/>
      <dgm:spPr/>
      <dgm:t>
        <a:bodyPr/>
        <a:lstStyle/>
        <a:p>
          <a:endParaRPr lang="ru-RU"/>
        </a:p>
      </dgm:t>
    </dgm:pt>
    <dgm:pt modelId="{4D327964-E272-4F43-9AF7-B76145D70436}" type="pres">
      <dgm:prSet presAssocID="{09975ACE-9BFF-45A7-997D-4EF1B772A830}" presName="root2" presStyleCnt="0"/>
      <dgm:spPr/>
    </dgm:pt>
    <dgm:pt modelId="{A2D34056-D91E-4AC7-A585-1B2619CC9349}" type="pres">
      <dgm:prSet presAssocID="{09975ACE-9BFF-45A7-997D-4EF1B772A830}" presName="LevelTwoTextNode" presStyleLbl="node3" presStyleIdx="2" presStyleCnt="8" custScaleX="181243">
        <dgm:presLayoutVars>
          <dgm:chPref val="3"/>
        </dgm:presLayoutVars>
      </dgm:prSet>
      <dgm:spPr/>
      <dgm:t>
        <a:bodyPr/>
        <a:lstStyle/>
        <a:p>
          <a:endParaRPr lang="ru-RU"/>
        </a:p>
      </dgm:t>
    </dgm:pt>
    <dgm:pt modelId="{D8EC4807-90F7-4F73-84AE-DEFF1077E6F6}" type="pres">
      <dgm:prSet presAssocID="{09975ACE-9BFF-45A7-997D-4EF1B772A830}" presName="level3hierChild" presStyleCnt="0"/>
      <dgm:spPr/>
    </dgm:pt>
    <dgm:pt modelId="{33D8E135-75F1-469A-9F79-1A573C963933}" type="pres">
      <dgm:prSet presAssocID="{284E66CC-D2CE-415B-8031-CFCDCB38A3CD}" presName="conn2-1" presStyleLbl="parChTrans1D2" presStyleIdx="3" presStyleCnt="8"/>
      <dgm:spPr/>
      <dgm:t>
        <a:bodyPr/>
        <a:lstStyle/>
        <a:p>
          <a:endParaRPr lang="ru-RU"/>
        </a:p>
      </dgm:t>
    </dgm:pt>
    <dgm:pt modelId="{01FA484D-67AD-4A45-AAAD-25915992F061}" type="pres">
      <dgm:prSet presAssocID="{284E66CC-D2CE-415B-8031-CFCDCB38A3CD}" presName="connTx" presStyleLbl="parChTrans1D2" presStyleIdx="3" presStyleCnt="8"/>
      <dgm:spPr/>
      <dgm:t>
        <a:bodyPr/>
        <a:lstStyle/>
        <a:p>
          <a:endParaRPr lang="ru-RU"/>
        </a:p>
      </dgm:t>
    </dgm:pt>
    <dgm:pt modelId="{52E44C4F-57D5-4865-822C-3A61CCD06163}" type="pres">
      <dgm:prSet presAssocID="{4B95B45A-4E98-45FE-9313-FB6FD798C59B}" presName="root2" presStyleCnt="0"/>
      <dgm:spPr/>
    </dgm:pt>
    <dgm:pt modelId="{E5ADAEB8-AD84-477D-96C4-03F14241DA79}" type="pres">
      <dgm:prSet presAssocID="{4B95B45A-4E98-45FE-9313-FB6FD798C59B}" presName="LevelTwoTextNode" presStyleLbl="node2" presStyleIdx="3" presStyleCnt="8" custScaleX="111758">
        <dgm:presLayoutVars>
          <dgm:chPref val="3"/>
        </dgm:presLayoutVars>
      </dgm:prSet>
      <dgm:spPr/>
      <dgm:t>
        <a:bodyPr/>
        <a:lstStyle/>
        <a:p>
          <a:endParaRPr lang="ru-RU"/>
        </a:p>
      </dgm:t>
    </dgm:pt>
    <dgm:pt modelId="{C958289A-AE43-4112-B7F8-E5F7AE3D1D3F}" type="pres">
      <dgm:prSet presAssocID="{4B95B45A-4E98-45FE-9313-FB6FD798C59B}" presName="level3hierChild" presStyleCnt="0"/>
      <dgm:spPr/>
    </dgm:pt>
    <dgm:pt modelId="{9CDB190C-7750-40E0-97CB-09C404098097}" type="pres">
      <dgm:prSet presAssocID="{16EBF8F7-5743-4874-8867-9324033F298F}" presName="conn2-1" presStyleLbl="parChTrans1D3" presStyleIdx="3" presStyleCnt="8"/>
      <dgm:spPr/>
      <dgm:t>
        <a:bodyPr/>
        <a:lstStyle/>
        <a:p>
          <a:endParaRPr lang="ru-RU"/>
        </a:p>
      </dgm:t>
    </dgm:pt>
    <dgm:pt modelId="{6F5A713E-3DB0-404F-A3BA-E1CC823415B6}" type="pres">
      <dgm:prSet presAssocID="{16EBF8F7-5743-4874-8867-9324033F298F}" presName="connTx" presStyleLbl="parChTrans1D3" presStyleIdx="3" presStyleCnt="8"/>
      <dgm:spPr/>
      <dgm:t>
        <a:bodyPr/>
        <a:lstStyle/>
        <a:p>
          <a:endParaRPr lang="ru-RU"/>
        </a:p>
      </dgm:t>
    </dgm:pt>
    <dgm:pt modelId="{ABA9F7CE-066A-48CD-9455-1ACEA421B5DE}" type="pres">
      <dgm:prSet presAssocID="{8D0E9B39-8F67-4698-8334-C5542769D335}" presName="root2" presStyleCnt="0"/>
      <dgm:spPr/>
    </dgm:pt>
    <dgm:pt modelId="{AE84B530-864C-4F7A-BAAF-53B3DB507A49}" type="pres">
      <dgm:prSet presAssocID="{8D0E9B39-8F67-4698-8334-C5542769D335}" presName="LevelTwoTextNode" presStyleLbl="node3" presStyleIdx="3" presStyleCnt="8" custScaleX="251923" custScaleY="179293">
        <dgm:presLayoutVars>
          <dgm:chPref val="3"/>
        </dgm:presLayoutVars>
      </dgm:prSet>
      <dgm:spPr/>
      <dgm:t>
        <a:bodyPr/>
        <a:lstStyle/>
        <a:p>
          <a:endParaRPr lang="ru-RU"/>
        </a:p>
      </dgm:t>
    </dgm:pt>
    <dgm:pt modelId="{D5D01395-AEFC-4E53-AE8F-BE1494B07C88}" type="pres">
      <dgm:prSet presAssocID="{8D0E9B39-8F67-4698-8334-C5542769D335}" presName="level3hierChild" presStyleCnt="0"/>
      <dgm:spPr/>
    </dgm:pt>
    <dgm:pt modelId="{8AF91FB4-CED6-4F78-BA24-1B13B14B1137}" type="pres">
      <dgm:prSet presAssocID="{49646EA7-5FB3-4C27-BB15-B53D07B0428B}" presName="conn2-1" presStyleLbl="parChTrans1D2" presStyleIdx="4" presStyleCnt="8"/>
      <dgm:spPr/>
      <dgm:t>
        <a:bodyPr/>
        <a:lstStyle/>
        <a:p>
          <a:endParaRPr lang="ru-RU"/>
        </a:p>
      </dgm:t>
    </dgm:pt>
    <dgm:pt modelId="{D70E1355-CB21-44BA-A1EE-58FE027423D4}" type="pres">
      <dgm:prSet presAssocID="{49646EA7-5FB3-4C27-BB15-B53D07B0428B}" presName="connTx" presStyleLbl="parChTrans1D2" presStyleIdx="4" presStyleCnt="8"/>
      <dgm:spPr/>
      <dgm:t>
        <a:bodyPr/>
        <a:lstStyle/>
        <a:p>
          <a:endParaRPr lang="ru-RU"/>
        </a:p>
      </dgm:t>
    </dgm:pt>
    <dgm:pt modelId="{8152B949-DD5B-4730-ABD5-B475532074E6}" type="pres">
      <dgm:prSet presAssocID="{A950B5ED-FB76-4EF5-B3A2-35F4A7C7BB34}" presName="root2" presStyleCnt="0"/>
      <dgm:spPr/>
    </dgm:pt>
    <dgm:pt modelId="{63E8174B-6777-4B7F-A091-6E6D3163A861}" type="pres">
      <dgm:prSet presAssocID="{A950B5ED-FB76-4EF5-B3A2-35F4A7C7BB34}" presName="LevelTwoTextNode" presStyleLbl="node2" presStyleIdx="4" presStyleCnt="8" custScaleX="111758">
        <dgm:presLayoutVars>
          <dgm:chPref val="3"/>
        </dgm:presLayoutVars>
      </dgm:prSet>
      <dgm:spPr/>
      <dgm:t>
        <a:bodyPr/>
        <a:lstStyle/>
        <a:p>
          <a:endParaRPr lang="ru-RU"/>
        </a:p>
      </dgm:t>
    </dgm:pt>
    <dgm:pt modelId="{4AF5395C-9C5C-441D-B7E5-6EE1E046E911}" type="pres">
      <dgm:prSet presAssocID="{A950B5ED-FB76-4EF5-B3A2-35F4A7C7BB34}" presName="level3hierChild" presStyleCnt="0"/>
      <dgm:spPr/>
    </dgm:pt>
    <dgm:pt modelId="{27C05392-F9D5-4A99-8B7F-90BBC9EAD7B1}" type="pres">
      <dgm:prSet presAssocID="{02B3B387-C86F-42CC-9326-771ADF6D120C}" presName="conn2-1" presStyleLbl="parChTrans1D3" presStyleIdx="4" presStyleCnt="8"/>
      <dgm:spPr/>
      <dgm:t>
        <a:bodyPr/>
        <a:lstStyle/>
        <a:p>
          <a:endParaRPr lang="ru-RU"/>
        </a:p>
      </dgm:t>
    </dgm:pt>
    <dgm:pt modelId="{6824F2B6-7704-43E1-96F4-BC50CEDC780E}" type="pres">
      <dgm:prSet presAssocID="{02B3B387-C86F-42CC-9326-771ADF6D120C}" presName="connTx" presStyleLbl="parChTrans1D3" presStyleIdx="4" presStyleCnt="8"/>
      <dgm:spPr/>
      <dgm:t>
        <a:bodyPr/>
        <a:lstStyle/>
        <a:p>
          <a:endParaRPr lang="ru-RU"/>
        </a:p>
      </dgm:t>
    </dgm:pt>
    <dgm:pt modelId="{531EDF9D-3398-4DA2-A82B-C105B42EEE19}" type="pres">
      <dgm:prSet presAssocID="{89B24FC7-83C8-4F11-8E9C-0403EEAD1107}" presName="root2" presStyleCnt="0"/>
      <dgm:spPr/>
    </dgm:pt>
    <dgm:pt modelId="{7829C931-C6EC-4F12-8033-34EDE5000ADE}" type="pres">
      <dgm:prSet presAssocID="{89B24FC7-83C8-4F11-8E9C-0403EEAD1107}" presName="LevelTwoTextNode" presStyleLbl="node3" presStyleIdx="4" presStyleCnt="8" custScaleX="215191" custScaleY="186955">
        <dgm:presLayoutVars>
          <dgm:chPref val="3"/>
        </dgm:presLayoutVars>
      </dgm:prSet>
      <dgm:spPr/>
      <dgm:t>
        <a:bodyPr/>
        <a:lstStyle/>
        <a:p>
          <a:endParaRPr lang="ru-RU"/>
        </a:p>
      </dgm:t>
    </dgm:pt>
    <dgm:pt modelId="{58804BC1-C74B-4ABE-8F60-4B292BE2D08E}" type="pres">
      <dgm:prSet presAssocID="{89B24FC7-83C8-4F11-8E9C-0403EEAD1107}" presName="level3hierChild" presStyleCnt="0"/>
      <dgm:spPr/>
    </dgm:pt>
    <dgm:pt modelId="{6462BADC-10C9-4131-940F-1997B01CEFA1}" type="pres">
      <dgm:prSet presAssocID="{9F98FD82-0A96-46D6-BDEC-0464B9F5237D}" presName="conn2-1" presStyleLbl="parChTrans1D2" presStyleIdx="5" presStyleCnt="8"/>
      <dgm:spPr/>
      <dgm:t>
        <a:bodyPr/>
        <a:lstStyle/>
        <a:p>
          <a:endParaRPr lang="ru-RU"/>
        </a:p>
      </dgm:t>
    </dgm:pt>
    <dgm:pt modelId="{CA4EBA2A-69D5-41AE-BFC1-6E823728FA40}" type="pres">
      <dgm:prSet presAssocID="{9F98FD82-0A96-46D6-BDEC-0464B9F5237D}" presName="connTx" presStyleLbl="parChTrans1D2" presStyleIdx="5" presStyleCnt="8"/>
      <dgm:spPr/>
      <dgm:t>
        <a:bodyPr/>
        <a:lstStyle/>
        <a:p>
          <a:endParaRPr lang="ru-RU"/>
        </a:p>
      </dgm:t>
    </dgm:pt>
    <dgm:pt modelId="{58394DF6-DA81-4B43-BCE4-847E69A1B73F}" type="pres">
      <dgm:prSet presAssocID="{DCAE9C5A-E480-4710-BFFA-10B397700A93}" presName="root2" presStyleCnt="0"/>
      <dgm:spPr/>
    </dgm:pt>
    <dgm:pt modelId="{403F2D1D-002D-4324-9163-8E5E84C062BF}" type="pres">
      <dgm:prSet presAssocID="{DCAE9C5A-E480-4710-BFFA-10B397700A93}" presName="LevelTwoTextNode" presStyleLbl="node2" presStyleIdx="5" presStyleCnt="8" custScaleX="111758">
        <dgm:presLayoutVars>
          <dgm:chPref val="3"/>
        </dgm:presLayoutVars>
      </dgm:prSet>
      <dgm:spPr/>
      <dgm:t>
        <a:bodyPr/>
        <a:lstStyle/>
        <a:p>
          <a:endParaRPr lang="ru-RU"/>
        </a:p>
      </dgm:t>
    </dgm:pt>
    <dgm:pt modelId="{9059105C-840E-48AE-9FBB-B11BC5CBBDB9}" type="pres">
      <dgm:prSet presAssocID="{DCAE9C5A-E480-4710-BFFA-10B397700A93}" presName="level3hierChild" presStyleCnt="0"/>
      <dgm:spPr/>
    </dgm:pt>
    <dgm:pt modelId="{471604C7-6B41-4B1B-9FF0-C02242C2332F}" type="pres">
      <dgm:prSet presAssocID="{EE732E51-E94C-4201-89EC-B197DDBF012D}" presName="conn2-1" presStyleLbl="parChTrans1D3" presStyleIdx="5" presStyleCnt="8"/>
      <dgm:spPr/>
      <dgm:t>
        <a:bodyPr/>
        <a:lstStyle/>
        <a:p>
          <a:endParaRPr lang="ru-RU"/>
        </a:p>
      </dgm:t>
    </dgm:pt>
    <dgm:pt modelId="{51107E13-2165-4AD9-B90A-D421187D4096}" type="pres">
      <dgm:prSet presAssocID="{EE732E51-E94C-4201-89EC-B197DDBF012D}" presName="connTx" presStyleLbl="parChTrans1D3" presStyleIdx="5" presStyleCnt="8"/>
      <dgm:spPr/>
      <dgm:t>
        <a:bodyPr/>
        <a:lstStyle/>
        <a:p>
          <a:endParaRPr lang="ru-RU"/>
        </a:p>
      </dgm:t>
    </dgm:pt>
    <dgm:pt modelId="{F9282B51-03A1-4544-B254-A59104E65282}" type="pres">
      <dgm:prSet presAssocID="{20A3F3CF-18C1-4298-9BC4-908B0EFCB6AB}" presName="root2" presStyleCnt="0"/>
      <dgm:spPr/>
    </dgm:pt>
    <dgm:pt modelId="{1DA7E397-CCE4-405D-81D1-5322AFE9A1A7}" type="pres">
      <dgm:prSet presAssocID="{20A3F3CF-18C1-4298-9BC4-908B0EFCB6AB}" presName="LevelTwoTextNode" presStyleLbl="node3" presStyleIdx="5" presStyleCnt="8" custScaleX="238355" custScaleY="132040">
        <dgm:presLayoutVars>
          <dgm:chPref val="3"/>
        </dgm:presLayoutVars>
      </dgm:prSet>
      <dgm:spPr/>
      <dgm:t>
        <a:bodyPr/>
        <a:lstStyle/>
        <a:p>
          <a:endParaRPr lang="ru-RU"/>
        </a:p>
      </dgm:t>
    </dgm:pt>
    <dgm:pt modelId="{A1538BB6-0A6B-4224-958F-E943665EBFFE}" type="pres">
      <dgm:prSet presAssocID="{20A3F3CF-18C1-4298-9BC4-908B0EFCB6AB}" presName="level3hierChild" presStyleCnt="0"/>
      <dgm:spPr/>
    </dgm:pt>
    <dgm:pt modelId="{CFD53438-4308-4F39-9BE7-6E44F5B6CD2D}" type="pres">
      <dgm:prSet presAssocID="{15748E97-48BC-4B2D-BF1D-447C334019F5}" presName="conn2-1" presStyleLbl="parChTrans1D2" presStyleIdx="6" presStyleCnt="8"/>
      <dgm:spPr/>
      <dgm:t>
        <a:bodyPr/>
        <a:lstStyle/>
        <a:p>
          <a:endParaRPr lang="ru-RU"/>
        </a:p>
      </dgm:t>
    </dgm:pt>
    <dgm:pt modelId="{16FA2B86-8DF9-40D6-8D29-593A3719BCB2}" type="pres">
      <dgm:prSet presAssocID="{15748E97-48BC-4B2D-BF1D-447C334019F5}" presName="connTx" presStyleLbl="parChTrans1D2" presStyleIdx="6" presStyleCnt="8"/>
      <dgm:spPr/>
      <dgm:t>
        <a:bodyPr/>
        <a:lstStyle/>
        <a:p>
          <a:endParaRPr lang="ru-RU"/>
        </a:p>
      </dgm:t>
    </dgm:pt>
    <dgm:pt modelId="{B82897CF-849E-49A1-ABB2-50C0DADFE8E1}" type="pres">
      <dgm:prSet presAssocID="{1D164FD5-DBB5-4042-86F3-E717F180F20C}" presName="root2" presStyleCnt="0"/>
      <dgm:spPr/>
    </dgm:pt>
    <dgm:pt modelId="{909A1CD6-3D78-4BF3-9D02-7A08592A33F1}" type="pres">
      <dgm:prSet presAssocID="{1D164FD5-DBB5-4042-86F3-E717F180F20C}" presName="LevelTwoTextNode" presStyleLbl="node2" presStyleIdx="6" presStyleCnt="8" custScaleX="111758">
        <dgm:presLayoutVars>
          <dgm:chPref val="3"/>
        </dgm:presLayoutVars>
      </dgm:prSet>
      <dgm:spPr/>
      <dgm:t>
        <a:bodyPr/>
        <a:lstStyle/>
        <a:p>
          <a:endParaRPr lang="ru-RU"/>
        </a:p>
      </dgm:t>
    </dgm:pt>
    <dgm:pt modelId="{B99790BA-4E58-434A-8600-D3FEB0EB3E45}" type="pres">
      <dgm:prSet presAssocID="{1D164FD5-DBB5-4042-86F3-E717F180F20C}" presName="level3hierChild" presStyleCnt="0"/>
      <dgm:spPr/>
    </dgm:pt>
    <dgm:pt modelId="{BA27E4EE-1603-4E3D-B084-3AD8555ACC0C}" type="pres">
      <dgm:prSet presAssocID="{E0C9B28B-F60B-4277-AF06-0636ADE367D4}" presName="conn2-1" presStyleLbl="parChTrans1D3" presStyleIdx="6" presStyleCnt="8"/>
      <dgm:spPr/>
      <dgm:t>
        <a:bodyPr/>
        <a:lstStyle/>
        <a:p>
          <a:endParaRPr lang="ru-RU"/>
        </a:p>
      </dgm:t>
    </dgm:pt>
    <dgm:pt modelId="{4DE5728F-38B3-4D7B-A5D0-FFF572AB3D1D}" type="pres">
      <dgm:prSet presAssocID="{E0C9B28B-F60B-4277-AF06-0636ADE367D4}" presName="connTx" presStyleLbl="parChTrans1D3" presStyleIdx="6" presStyleCnt="8"/>
      <dgm:spPr/>
      <dgm:t>
        <a:bodyPr/>
        <a:lstStyle/>
        <a:p>
          <a:endParaRPr lang="ru-RU"/>
        </a:p>
      </dgm:t>
    </dgm:pt>
    <dgm:pt modelId="{D76234EC-B95F-4956-AD9F-E7F272369C63}" type="pres">
      <dgm:prSet presAssocID="{E7E6A790-2A14-43B5-922A-9D4433AA704C}" presName="root2" presStyleCnt="0"/>
      <dgm:spPr/>
    </dgm:pt>
    <dgm:pt modelId="{EBC61F8C-6356-480C-A48E-86A42F240DBB}" type="pres">
      <dgm:prSet presAssocID="{E7E6A790-2A14-43B5-922A-9D4433AA704C}" presName="LevelTwoTextNode" presStyleLbl="node3" presStyleIdx="6" presStyleCnt="8" custScaleX="195078">
        <dgm:presLayoutVars>
          <dgm:chPref val="3"/>
        </dgm:presLayoutVars>
      </dgm:prSet>
      <dgm:spPr/>
      <dgm:t>
        <a:bodyPr/>
        <a:lstStyle/>
        <a:p>
          <a:endParaRPr lang="ru-RU"/>
        </a:p>
      </dgm:t>
    </dgm:pt>
    <dgm:pt modelId="{09290FE3-01D5-4FC0-8637-0BAE3A13453F}" type="pres">
      <dgm:prSet presAssocID="{E7E6A790-2A14-43B5-922A-9D4433AA704C}" presName="level3hierChild" presStyleCnt="0"/>
      <dgm:spPr/>
    </dgm:pt>
    <dgm:pt modelId="{2A4148DA-6CD8-46E8-B87D-E4A241905856}" type="pres">
      <dgm:prSet presAssocID="{03499953-9B8A-4B9D-865E-DE0AAC08CF6C}" presName="conn2-1" presStyleLbl="parChTrans1D2" presStyleIdx="7" presStyleCnt="8"/>
      <dgm:spPr/>
      <dgm:t>
        <a:bodyPr/>
        <a:lstStyle/>
        <a:p>
          <a:endParaRPr lang="ru-RU"/>
        </a:p>
      </dgm:t>
    </dgm:pt>
    <dgm:pt modelId="{C1820AC4-901B-4E6E-B18D-5E23933C63B8}" type="pres">
      <dgm:prSet presAssocID="{03499953-9B8A-4B9D-865E-DE0AAC08CF6C}" presName="connTx" presStyleLbl="parChTrans1D2" presStyleIdx="7" presStyleCnt="8"/>
      <dgm:spPr/>
      <dgm:t>
        <a:bodyPr/>
        <a:lstStyle/>
        <a:p>
          <a:endParaRPr lang="ru-RU"/>
        </a:p>
      </dgm:t>
    </dgm:pt>
    <dgm:pt modelId="{2F6032AB-FDD3-4296-B639-FC1BE38EDE21}" type="pres">
      <dgm:prSet presAssocID="{EDFCAD80-8595-4A5F-B46A-751E47791FC4}" presName="root2" presStyleCnt="0"/>
      <dgm:spPr/>
    </dgm:pt>
    <dgm:pt modelId="{9978E4C9-B1B3-4238-8E1E-179C80739B32}" type="pres">
      <dgm:prSet presAssocID="{EDFCAD80-8595-4A5F-B46A-751E47791FC4}" presName="LevelTwoTextNode" presStyleLbl="node2" presStyleIdx="7" presStyleCnt="8" custScaleX="111758">
        <dgm:presLayoutVars>
          <dgm:chPref val="3"/>
        </dgm:presLayoutVars>
      </dgm:prSet>
      <dgm:spPr/>
      <dgm:t>
        <a:bodyPr/>
        <a:lstStyle/>
        <a:p>
          <a:endParaRPr lang="ru-RU"/>
        </a:p>
      </dgm:t>
    </dgm:pt>
    <dgm:pt modelId="{2DE5D4B5-8373-4B48-8AEF-4434C90670D7}" type="pres">
      <dgm:prSet presAssocID="{EDFCAD80-8595-4A5F-B46A-751E47791FC4}" presName="level3hierChild" presStyleCnt="0"/>
      <dgm:spPr/>
    </dgm:pt>
    <dgm:pt modelId="{4140FB0B-3180-434A-A715-543485057D92}" type="pres">
      <dgm:prSet presAssocID="{729107A0-252B-4A29-84C5-7CD7ACCD785B}" presName="conn2-1" presStyleLbl="parChTrans1D3" presStyleIdx="7" presStyleCnt="8"/>
      <dgm:spPr/>
      <dgm:t>
        <a:bodyPr/>
        <a:lstStyle/>
        <a:p>
          <a:endParaRPr lang="ru-RU"/>
        </a:p>
      </dgm:t>
    </dgm:pt>
    <dgm:pt modelId="{9672043B-0EF5-44C8-A38A-653F5E7849E5}" type="pres">
      <dgm:prSet presAssocID="{729107A0-252B-4A29-84C5-7CD7ACCD785B}" presName="connTx" presStyleLbl="parChTrans1D3" presStyleIdx="7" presStyleCnt="8"/>
      <dgm:spPr/>
      <dgm:t>
        <a:bodyPr/>
        <a:lstStyle/>
        <a:p>
          <a:endParaRPr lang="ru-RU"/>
        </a:p>
      </dgm:t>
    </dgm:pt>
    <dgm:pt modelId="{960AB884-EA26-48CE-9A0D-E2C4F55EF43F}" type="pres">
      <dgm:prSet presAssocID="{9397355A-B7D8-4D11-BA95-B4D2AC51C8A4}" presName="root2" presStyleCnt="0"/>
      <dgm:spPr/>
    </dgm:pt>
    <dgm:pt modelId="{E4F345B4-A04D-4568-9D6C-587C0FC7A9DD}" type="pres">
      <dgm:prSet presAssocID="{9397355A-B7D8-4D11-BA95-B4D2AC51C8A4}" presName="LevelTwoTextNode" presStyleLbl="node3" presStyleIdx="7" presStyleCnt="8" custScaleX="125354">
        <dgm:presLayoutVars>
          <dgm:chPref val="3"/>
        </dgm:presLayoutVars>
      </dgm:prSet>
      <dgm:spPr/>
      <dgm:t>
        <a:bodyPr/>
        <a:lstStyle/>
        <a:p>
          <a:endParaRPr lang="ru-RU"/>
        </a:p>
      </dgm:t>
    </dgm:pt>
    <dgm:pt modelId="{D7265577-A7B7-441B-B6CA-4EFA314F2D27}" type="pres">
      <dgm:prSet presAssocID="{9397355A-B7D8-4D11-BA95-B4D2AC51C8A4}" presName="level3hierChild" presStyleCnt="0"/>
      <dgm:spPr/>
    </dgm:pt>
  </dgm:ptLst>
  <dgm:cxnLst>
    <dgm:cxn modelId="{B88E9E1B-FF69-45EF-B184-A7401118113C}" type="presOf" srcId="{284E66CC-D2CE-415B-8031-CFCDCB38A3CD}" destId="{33D8E135-75F1-469A-9F79-1A573C963933}" srcOrd="0" destOrd="0" presId="urn:microsoft.com/office/officeart/2008/layout/HorizontalMultiLevelHierarchy"/>
    <dgm:cxn modelId="{44FA018F-A445-40EA-8C4A-F860C55C4292}" srcId="{CFABC323-CA05-4B61-861B-32EDBFA63C6B}" destId="{4B95B45A-4E98-45FE-9313-FB6FD798C59B}" srcOrd="3" destOrd="0" parTransId="{284E66CC-D2CE-415B-8031-CFCDCB38A3CD}" sibTransId="{4686500A-A8D1-40FA-9F55-F75A3D64E9E9}"/>
    <dgm:cxn modelId="{81E1FD20-2F97-44EE-96E4-246153DB7987}" type="presOf" srcId="{A950B5ED-FB76-4EF5-B3A2-35F4A7C7BB34}" destId="{63E8174B-6777-4B7F-A091-6E6D3163A861}" srcOrd="0" destOrd="0" presId="urn:microsoft.com/office/officeart/2008/layout/HorizontalMultiLevelHierarchy"/>
    <dgm:cxn modelId="{1DB4595F-049C-4FF8-8EE3-1D9D4F068903}" srcId="{C89019C8-CDEB-4D9B-8ECC-7C4D2679B155}" destId="{F2194CE5-78CC-431B-AD17-B13B59F6D0DB}" srcOrd="0" destOrd="0" parTransId="{0913ABA5-90DE-4964-8191-BDEA3B3B1DD3}" sibTransId="{614A996C-46B9-48E0-8731-8EB2AA7BC258}"/>
    <dgm:cxn modelId="{785CC0ED-0E2E-4181-8366-4F3F2D08A0BB}" type="presOf" srcId="{EDFCAD80-8595-4A5F-B46A-751E47791FC4}" destId="{9978E4C9-B1B3-4238-8E1E-179C80739B32}" srcOrd="0" destOrd="0" presId="urn:microsoft.com/office/officeart/2008/layout/HorizontalMultiLevelHierarchy"/>
    <dgm:cxn modelId="{591F3459-F8D9-4BA0-AD98-5AB794B6FCEC}" type="presOf" srcId="{CA8C599F-96ED-49AD-8584-83FF2DF0CCEA}" destId="{B49C7667-10E4-4F54-9C92-4F815632B9CA}" srcOrd="0" destOrd="0" presId="urn:microsoft.com/office/officeart/2008/layout/HorizontalMultiLevelHierarchy"/>
    <dgm:cxn modelId="{E50B8AE0-F351-46E7-9DAD-04C3321D5F42}" type="presOf" srcId="{49646EA7-5FB3-4C27-BB15-B53D07B0428B}" destId="{8AF91FB4-CED6-4F78-BA24-1B13B14B1137}" srcOrd="0" destOrd="0" presId="urn:microsoft.com/office/officeart/2008/layout/HorizontalMultiLevelHierarchy"/>
    <dgm:cxn modelId="{B76F6FA1-B83D-4200-A8CF-6FD36E371543}" srcId="{A950B5ED-FB76-4EF5-B3A2-35F4A7C7BB34}" destId="{89B24FC7-83C8-4F11-8E9C-0403EEAD1107}" srcOrd="0" destOrd="0" parTransId="{02B3B387-C86F-42CC-9326-771ADF6D120C}" sibTransId="{A5998C35-5DF3-4F8D-B01A-1AF0B78C42AF}"/>
    <dgm:cxn modelId="{922CECEE-689D-4A47-BF5F-1002FDB4BF26}" type="presOf" srcId="{CFABC323-CA05-4B61-861B-32EDBFA63C6B}" destId="{CB6D474E-AC19-425C-A022-67DFFDE4FDD5}" srcOrd="0" destOrd="0" presId="urn:microsoft.com/office/officeart/2008/layout/HorizontalMultiLevelHierarchy"/>
    <dgm:cxn modelId="{94B32796-4588-4148-A1B6-58B36994030F}" srcId="{EDFCAD80-8595-4A5F-B46A-751E47791FC4}" destId="{9397355A-B7D8-4D11-BA95-B4D2AC51C8A4}" srcOrd="0" destOrd="0" parTransId="{729107A0-252B-4A29-84C5-7CD7ACCD785B}" sibTransId="{0EAEC712-F934-4740-ABC1-158C58B5DE91}"/>
    <dgm:cxn modelId="{EC2CB573-BB9F-45D5-9289-B1F9C6953821}" srcId="{4B95B45A-4E98-45FE-9313-FB6FD798C59B}" destId="{8D0E9B39-8F67-4698-8334-C5542769D335}" srcOrd="0" destOrd="0" parTransId="{16EBF8F7-5743-4874-8867-9324033F298F}" sibTransId="{0C97748B-3954-4D2F-92B3-A593F37A175A}"/>
    <dgm:cxn modelId="{95DA81B0-A981-49C4-A4B5-6929B4926D7E}" type="presOf" srcId="{02B3B387-C86F-42CC-9326-771ADF6D120C}" destId="{6824F2B6-7704-43E1-96F4-BC50CEDC780E}" srcOrd="1" destOrd="0" presId="urn:microsoft.com/office/officeart/2008/layout/HorizontalMultiLevelHierarchy"/>
    <dgm:cxn modelId="{F241E263-EDCA-41A7-B8E4-91EEA71D2F3D}" srcId="{DCAE9C5A-E480-4710-BFFA-10B397700A93}" destId="{20A3F3CF-18C1-4298-9BC4-908B0EFCB6AB}" srcOrd="0" destOrd="0" parTransId="{EE732E51-E94C-4201-89EC-B197DDBF012D}" sibTransId="{E5B68688-956E-47CD-B32B-F124214AC032}"/>
    <dgm:cxn modelId="{80CE28B1-BCEA-432D-923D-BBCA80D43C4A}" type="presOf" srcId="{20CF113C-3050-4935-BA9F-8B0E1860AEB9}" destId="{610B92D3-8C44-46D1-8CF4-A2B532EA4F25}" srcOrd="1" destOrd="0" presId="urn:microsoft.com/office/officeart/2008/layout/HorizontalMultiLevelHierarchy"/>
    <dgm:cxn modelId="{4B7E5331-AF93-482B-9EA1-0F8E2AFC5E38}" srcId="{CFABC323-CA05-4B61-861B-32EDBFA63C6B}" destId="{A950B5ED-FB76-4EF5-B3A2-35F4A7C7BB34}" srcOrd="4" destOrd="0" parTransId="{49646EA7-5FB3-4C27-BB15-B53D07B0428B}" sibTransId="{23E92D44-B121-4442-84A7-5E6AB141387E}"/>
    <dgm:cxn modelId="{2A48AA13-24EF-44C6-B159-08C750BD32E8}" type="presOf" srcId="{37C42AB4-01DD-49F7-A3A3-6F2A4A0E9286}" destId="{0F23B672-D6C6-4FE4-B431-C5CA74789A24}" srcOrd="0" destOrd="0" presId="urn:microsoft.com/office/officeart/2008/layout/HorizontalMultiLevelHierarchy"/>
    <dgm:cxn modelId="{8B71B565-0352-4340-A2CE-BA3B6D447B87}" type="presOf" srcId="{729107A0-252B-4A29-84C5-7CD7ACCD785B}" destId="{9672043B-0EF5-44C8-A38A-653F5E7849E5}" srcOrd="1" destOrd="0" presId="urn:microsoft.com/office/officeart/2008/layout/HorizontalMultiLevelHierarchy"/>
    <dgm:cxn modelId="{53585B5A-15EC-4363-8D73-8EBBD20C4DD3}" type="presOf" srcId="{E0C9B28B-F60B-4277-AF06-0636ADE367D4}" destId="{BA27E4EE-1603-4E3D-B084-3AD8555ACC0C}" srcOrd="0" destOrd="0" presId="urn:microsoft.com/office/officeart/2008/layout/HorizontalMultiLevelHierarchy"/>
    <dgm:cxn modelId="{52C27CEB-7CE3-4C73-90F2-104BF04D7CA6}" type="presOf" srcId="{02E48EF6-2450-421E-9053-25D6D6B276EC}" destId="{347492B2-FA33-475D-AE55-8202B42F46D9}" srcOrd="0" destOrd="0" presId="urn:microsoft.com/office/officeart/2008/layout/HorizontalMultiLevelHierarchy"/>
    <dgm:cxn modelId="{89E1ECAC-2315-4B8C-9613-E63CD70A7C0A}" type="presOf" srcId="{BA3437B4-F613-44A5-9265-94AA2BAC654E}" destId="{C3EE4F0A-7AB5-4729-B39F-07E2A1D1452C}" srcOrd="1" destOrd="0" presId="urn:microsoft.com/office/officeart/2008/layout/HorizontalMultiLevelHierarchy"/>
    <dgm:cxn modelId="{38C8FB08-73F6-4CBF-9F10-EA27FF534960}" srcId="{CFABC323-CA05-4B61-861B-32EDBFA63C6B}" destId="{1D164FD5-DBB5-4042-86F3-E717F180F20C}" srcOrd="6" destOrd="0" parTransId="{15748E97-48BC-4B2D-BF1D-447C334019F5}" sibTransId="{2DF445D6-2435-4C54-B578-4E7FDA7E6712}"/>
    <dgm:cxn modelId="{434473FC-D7A1-4C75-BFF0-213E3C7DDCF1}" type="presOf" srcId="{729107A0-252B-4A29-84C5-7CD7ACCD785B}" destId="{4140FB0B-3180-434A-A715-543485057D92}" srcOrd="0" destOrd="0" presId="urn:microsoft.com/office/officeart/2008/layout/HorizontalMultiLevelHierarchy"/>
    <dgm:cxn modelId="{416CA75A-6E50-4559-804B-1033E8C43DB3}" type="presOf" srcId="{49646EA7-5FB3-4C27-BB15-B53D07B0428B}" destId="{D70E1355-CB21-44BA-A1EE-58FE027423D4}" srcOrd="1" destOrd="0" presId="urn:microsoft.com/office/officeart/2008/layout/HorizontalMultiLevelHierarchy"/>
    <dgm:cxn modelId="{52B08A07-56A9-46BC-8F20-CBE27AFB8E7F}" type="presOf" srcId="{284E66CC-D2CE-415B-8031-CFCDCB38A3CD}" destId="{01FA484D-67AD-4A45-AAAD-25915992F061}" srcOrd="1" destOrd="0" presId="urn:microsoft.com/office/officeart/2008/layout/HorizontalMultiLevelHierarchy"/>
    <dgm:cxn modelId="{46E1FF3D-0209-48FD-B718-3077E606D758}" srcId="{CFABC323-CA05-4B61-861B-32EDBFA63C6B}" destId="{EDFCAD80-8595-4A5F-B46A-751E47791FC4}" srcOrd="7" destOrd="0" parTransId="{03499953-9B8A-4B9D-865E-DE0AAC08CF6C}" sibTransId="{9BB7D7BC-8899-43A9-8A98-05FE0CEAEDF1}"/>
    <dgm:cxn modelId="{F26ABDD3-B30C-4D0C-8B2B-D166C9FA4546}" type="presOf" srcId="{09975ACE-9BFF-45A7-997D-4EF1B772A830}" destId="{A2D34056-D91E-4AC7-A585-1B2619CC9349}" srcOrd="0" destOrd="0" presId="urn:microsoft.com/office/officeart/2008/layout/HorizontalMultiLevelHierarchy"/>
    <dgm:cxn modelId="{B54B7700-7B14-4FEE-987E-9DBF4213F5DE}" type="presOf" srcId="{4B95B45A-4E98-45FE-9313-FB6FD798C59B}" destId="{E5ADAEB8-AD84-477D-96C4-03F14241DA79}" srcOrd="0" destOrd="0" presId="urn:microsoft.com/office/officeart/2008/layout/HorizontalMultiLevelHierarchy"/>
    <dgm:cxn modelId="{C570E20B-FA92-4C24-A6EB-C42122D1BF5F}" type="presOf" srcId="{1D164FD5-DBB5-4042-86F3-E717F180F20C}" destId="{909A1CD6-3D78-4BF3-9D02-7A08592A33F1}" srcOrd="0" destOrd="0" presId="urn:microsoft.com/office/officeart/2008/layout/HorizontalMultiLevelHierarchy"/>
    <dgm:cxn modelId="{72D9C377-9C93-45CE-9C0F-D4A79663B32E}" srcId="{CFABC323-CA05-4B61-861B-32EDBFA63C6B}" destId="{C89019C8-CDEB-4D9B-8ECC-7C4D2679B155}" srcOrd="1" destOrd="0" parTransId="{20CF113C-3050-4935-BA9F-8B0E1860AEB9}" sibTransId="{C420FD17-591F-488C-8894-49FA214EC319}"/>
    <dgm:cxn modelId="{25224745-A098-4ADA-8146-9349AB5FBA13}" type="presOf" srcId="{03499953-9B8A-4B9D-865E-DE0AAC08CF6C}" destId="{C1820AC4-901B-4E6E-B18D-5E23933C63B8}" srcOrd="1" destOrd="0" presId="urn:microsoft.com/office/officeart/2008/layout/HorizontalMultiLevelHierarchy"/>
    <dgm:cxn modelId="{46D6A0F4-CAD1-4AAA-B024-1856DFB33D09}" type="presOf" srcId="{EE732E51-E94C-4201-89EC-B197DDBF012D}" destId="{51107E13-2165-4AD9-B90A-D421187D4096}" srcOrd="1" destOrd="0" presId="urn:microsoft.com/office/officeart/2008/layout/HorizontalMultiLevelHierarchy"/>
    <dgm:cxn modelId="{D520DFA8-D7B4-4EE6-879B-42491434F3B4}" type="presOf" srcId="{03499953-9B8A-4B9D-865E-DE0AAC08CF6C}" destId="{2A4148DA-6CD8-46E8-B87D-E4A241905856}" srcOrd="0" destOrd="0" presId="urn:microsoft.com/office/officeart/2008/layout/HorizontalMultiLevelHierarchy"/>
    <dgm:cxn modelId="{142910CA-9D10-4575-93E6-4139CC11020C}" srcId="{02E48EF6-2450-421E-9053-25D6D6B276EC}" destId="{CA8C599F-96ED-49AD-8584-83FF2DF0CCEA}" srcOrd="0" destOrd="0" parTransId="{5A2480E3-7961-4774-8C35-9CF84125B047}" sibTransId="{2E39FC7C-C24E-4F3A-8DFD-E4C9C32B1778}"/>
    <dgm:cxn modelId="{75EEC46B-44C9-4DF7-A72E-CC12A3670A85}" srcId="{CFABC323-CA05-4B61-861B-32EDBFA63C6B}" destId="{DCAE9C5A-E480-4710-BFFA-10B397700A93}" srcOrd="5" destOrd="0" parTransId="{9F98FD82-0A96-46D6-BDEC-0464B9F5237D}" sibTransId="{8DA1ED97-1718-43D8-8CFA-7E8E8BA2842E}"/>
    <dgm:cxn modelId="{BCEEB4E9-E5C6-4F61-B105-3AC47458EB73}" type="presOf" srcId="{0913ABA5-90DE-4964-8191-BDEA3B3B1DD3}" destId="{4B966B6D-29D7-42DF-925E-AFA4A797BFB9}" srcOrd="1" destOrd="0" presId="urn:microsoft.com/office/officeart/2008/layout/HorizontalMultiLevelHierarchy"/>
    <dgm:cxn modelId="{79550627-7117-413A-B676-2B9CCF3798A7}" type="presOf" srcId="{16EBF8F7-5743-4874-8867-9324033F298F}" destId="{9CDB190C-7750-40E0-97CB-09C404098097}" srcOrd="0" destOrd="0" presId="urn:microsoft.com/office/officeart/2008/layout/HorizontalMultiLevelHierarchy"/>
    <dgm:cxn modelId="{F8579D9E-DC6E-4DCC-8F91-C9C711672A8A}" type="presOf" srcId="{C89019C8-CDEB-4D9B-8ECC-7C4D2679B155}" destId="{A6933209-2174-4CC3-982D-769FC8BAB586}" srcOrd="0" destOrd="0" presId="urn:microsoft.com/office/officeart/2008/layout/HorizontalMultiLevelHierarchy"/>
    <dgm:cxn modelId="{541BFBBC-F853-4050-9F12-373CE43127C3}" srcId="{CFABC323-CA05-4B61-861B-32EDBFA63C6B}" destId="{1FF97B01-7D00-4D69-B3A1-DAE3D2E10719}" srcOrd="2" destOrd="0" parTransId="{BA3437B4-F613-44A5-9265-94AA2BAC654E}" sibTransId="{2A86A563-F449-4F0F-BF87-164247576C5B}"/>
    <dgm:cxn modelId="{77B51E2A-D3E7-494A-A9B1-9C6AC67C70CC}" type="presOf" srcId="{E0C9B28B-F60B-4277-AF06-0636ADE367D4}" destId="{4DE5728F-38B3-4D7B-A5D0-FFF572AB3D1D}" srcOrd="1" destOrd="0" presId="urn:microsoft.com/office/officeart/2008/layout/HorizontalMultiLevelHierarchy"/>
    <dgm:cxn modelId="{0466DC5B-A2A2-4783-BAE2-371E0E96810B}" type="presOf" srcId="{EE732E51-E94C-4201-89EC-B197DDBF012D}" destId="{471604C7-6B41-4B1B-9FF0-C02242C2332F}" srcOrd="0" destOrd="0" presId="urn:microsoft.com/office/officeart/2008/layout/HorizontalMultiLevelHierarchy"/>
    <dgm:cxn modelId="{C8B9A393-335C-4B81-A03E-1AA50C81DDCC}" srcId="{CBC94FD4-C693-44A9-8DC9-E9ADFE6DF7F6}" destId="{CFABC323-CA05-4B61-861B-32EDBFA63C6B}" srcOrd="0" destOrd="0" parTransId="{0C9F6BEE-F9DE-4A3C-844B-17FEF9FA9B0F}" sibTransId="{903DA3F6-A57F-4B4D-9D24-6DDE16A645B8}"/>
    <dgm:cxn modelId="{325F520C-36BF-4ABE-98D8-49314D296916}" type="presOf" srcId="{630582A8-AD09-4330-8234-AD7F45A0BCCE}" destId="{E3DBA27B-0C33-4531-B825-0D97C1751C82}" srcOrd="0" destOrd="0" presId="urn:microsoft.com/office/officeart/2008/layout/HorizontalMultiLevelHierarchy"/>
    <dgm:cxn modelId="{501ED3B5-A2D0-4355-9E38-49360FAB4BA3}" type="presOf" srcId="{5A2480E3-7961-4774-8C35-9CF84125B047}" destId="{D6B3EA0F-539D-4490-B3A7-667F2768EBF0}" srcOrd="1" destOrd="0" presId="urn:microsoft.com/office/officeart/2008/layout/HorizontalMultiLevelHierarchy"/>
    <dgm:cxn modelId="{3EA6CE26-FFCC-4AAB-9BA7-B0724A40C40B}" srcId="{1FF97B01-7D00-4D69-B3A1-DAE3D2E10719}" destId="{09975ACE-9BFF-45A7-997D-4EF1B772A830}" srcOrd="0" destOrd="0" parTransId="{37C42AB4-01DD-49F7-A3A3-6F2A4A0E9286}" sibTransId="{DC496F34-E916-4210-A7BF-56E4B85D1A82}"/>
    <dgm:cxn modelId="{78EF16F0-E5C0-41D5-A955-A9A34649DF12}" type="presOf" srcId="{15748E97-48BC-4B2D-BF1D-447C334019F5}" destId="{16FA2B86-8DF9-40D6-8D29-593A3719BCB2}" srcOrd="1" destOrd="0" presId="urn:microsoft.com/office/officeart/2008/layout/HorizontalMultiLevelHierarchy"/>
    <dgm:cxn modelId="{FA286B6C-8EEA-4569-89E9-615023FD117C}" type="presOf" srcId="{02B3B387-C86F-42CC-9326-771ADF6D120C}" destId="{27C05392-F9D5-4A99-8B7F-90BBC9EAD7B1}" srcOrd="0" destOrd="0" presId="urn:microsoft.com/office/officeart/2008/layout/HorizontalMultiLevelHierarchy"/>
    <dgm:cxn modelId="{414E45A6-2EA2-4605-A3F9-67B156E08DE8}" type="presOf" srcId="{1FF97B01-7D00-4D69-B3A1-DAE3D2E10719}" destId="{3C7359DF-8C4A-4D9C-9917-4E40095A40DE}" srcOrd="0" destOrd="0" presId="urn:microsoft.com/office/officeart/2008/layout/HorizontalMultiLevelHierarchy"/>
    <dgm:cxn modelId="{827353F1-3ADB-4CCE-873A-B8A82923670A}" type="presOf" srcId="{9397355A-B7D8-4D11-BA95-B4D2AC51C8A4}" destId="{E4F345B4-A04D-4568-9D6C-587C0FC7A9DD}" srcOrd="0" destOrd="0" presId="urn:microsoft.com/office/officeart/2008/layout/HorizontalMultiLevelHierarchy"/>
    <dgm:cxn modelId="{D1798EE1-C232-4AC0-A031-57D10D6E125D}" type="presOf" srcId="{F2194CE5-78CC-431B-AD17-B13B59F6D0DB}" destId="{61C588F4-68A4-4D3E-BC41-BC8FDAE03B0B}" srcOrd="0" destOrd="0" presId="urn:microsoft.com/office/officeart/2008/layout/HorizontalMultiLevelHierarchy"/>
    <dgm:cxn modelId="{19E9EFAF-B508-4B65-B432-61C6A2B8CF59}" type="presOf" srcId="{630582A8-AD09-4330-8234-AD7F45A0BCCE}" destId="{4BAB7893-E5CA-41F9-8E7B-3DCE21E66104}" srcOrd="1" destOrd="0" presId="urn:microsoft.com/office/officeart/2008/layout/HorizontalMultiLevelHierarchy"/>
    <dgm:cxn modelId="{AA06CEF7-A8B0-4BE5-B1A4-F652EDD3795A}" type="presOf" srcId="{20A3F3CF-18C1-4298-9BC4-908B0EFCB6AB}" destId="{1DA7E397-CCE4-405D-81D1-5322AFE9A1A7}" srcOrd="0" destOrd="0" presId="urn:microsoft.com/office/officeart/2008/layout/HorizontalMultiLevelHierarchy"/>
    <dgm:cxn modelId="{D4ED8722-DACD-4577-B498-31BAD0623211}" type="presOf" srcId="{9F98FD82-0A96-46D6-BDEC-0464B9F5237D}" destId="{CA4EBA2A-69D5-41AE-BFC1-6E823728FA40}" srcOrd="1" destOrd="0" presId="urn:microsoft.com/office/officeart/2008/layout/HorizontalMultiLevelHierarchy"/>
    <dgm:cxn modelId="{32A90524-7397-4B4D-9EF1-F696FDC9A9D5}" type="presOf" srcId="{20CF113C-3050-4935-BA9F-8B0E1860AEB9}" destId="{177A6977-46F1-4BC7-B844-FB515C0E0D42}" srcOrd="0" destOrd="0" presId="urn:microsoft.com/office/officeart/2008/layout/HorizontalMultiLevelHierarchy"/>
    <dgm:cxn modelId="{21CA2860-C46F-4333-9B05-66CBFFDF6699}" type="presOf" srcId="{9F98FD82-0A96-46D6-BDEC-0464B9F5237D}" destId="{6462BADC-10C9-4131-940F-1997B01CEFA1}" srcOrd="0" destOrd="0" presId="urn:microsoft.com/office/officeart/2008/layout/HorizontalMultiLevelHierarchy"/>
    <dgm:cxn modelId="{D8A1701C-B732-4958-8773-F581FAB84ECC}" type="presOf" srcId="{CBC94FD4-C693-44A9-8DC9-E9ADFE6DF7F6}" destId="{11F9A30E-2064-43EC-BA8F-5C5A1596A06A}" srcOrd="0" destOrd="0" presId="urn:microsoft.com/office/officeart/2008/layout/HorizontalMultiLevelHierarchy"/>
    <dgm:cxn modelId="{4180898B-C462-40DD-88CD-9007A65D885C}" type="presOf" srcId="{BA3437B4-F613-44A5-9265-94AA2BAC654E}" destId="{C09D0D2F-FB15-40B5-9D40-B8E3A85806BB}" srcOrd="0" destOrd="0" presId="urn:microsoft.com/office/officeart/2008/layout/HorizontalMultiLevelHierarchy"/>
    <dgm:cxn modelId="{F2FE6C8A-FEDC-42D5-A067-C82A429A9707}" type="presOf" srcId="{15748E97-48BC-4B2D-BF1D-447C334019F5}" destId="{CFD53438-4308-4F39-9BE7-6E44F5B6CD2D}" srcOrd="0" destOrd="0" presId="urn:microsoft.com/office/officeart/2008/layout/HorizontalMultiLevelHierarchy"/>
    <dgm:cxn modelId="{E0F9C826-77B3-4AAB-B324-33E26BD244EB}" type="presOf" srcId="{0913ABA5-90DE-4964-8191-BDEA3B3B1DD3}" destId="{20B16EE0-6075-4A25-A419-011CFAA1DC16}" srcOrd="0" destOrd="0" presId="urn:microsoft.com/office/officeart/2008/layout/HorizontalMultiLevelHierarchy"/>
    <dgm:cxn modelId="{6A8BB443-825D-401B-B35D-1E36B1C48FB3}" type="presOf" srcId="{DCAE9C5A-E480-4710-BFFA-10B397700A93}" destId="{403F2D1D-002D-4324-9163-8E5E84C062BF}" srcOrd="0" destOrd="0" presId="urn:microsoft.com/office/officeart/2008/layout/HorizontalMultiLevelHierarchy"/>
    <dgm:cxn modelId="{12B6663E-80E7-43BD-9557-02384C95CFF4}" type="presOf" srcId="{37C42AB4-01DD-49F7-A3A3-6F2A4A0E9286}" destId="{07992488-B8F5-4E40-86B1-E21C940B2FF0}" srcOrd="1" destOrd="0" presId="urn:microsoft.com/office/officeart/2008/layout/HorizontalMultiLevelHierarchy"/>
    <dgm:cxn modelId="{FFA9755D-8BBA-4B96-A6EB-4D1BAC118BC7}" type="presOf" srcId="{89B24FC7-83C8-4F11-8E9C-0403EEAD1107}" destId="{7829C931-C6EC-4F12-8033-34EDE5000ADE}" srcOrd="0" destOrd="0" presId="urn:microsoft.com/office/officeart/2008/layout/HorizontalMultiLevelHierarchy"/>
    <dgm:cxn modelId="{99ED0729-BD32-4D57-A97B-671169FB2774}" srcId="{1D164FD5-DBB5-4042-86F3-E717F180F20C}" destId="{E7E6A790-2A14-43B5-922A-9D4433AA704C}" srcOrd="0" destOrd="0" parTransId="{E0C9B28B-F60B-4277-AF06-0636ADE367D4}" sibTransId="{FA5BE12A-C465-419D-AF08-9A936314AA41}"/>
    <dgm:cxn modelId="{5AD43279-47C8-4D61-A6E2-E08D9C995945}" type="presOf" srcId="{8D0E9B39-8F67-4698-8334-C5542769D335}" destId="{AE84B530-864C-4F7A-BAAF-53B3DB507A49}" srcOrd="0" destOrd="0" presId="urn:microsoft.com/office/officeart/2008/layout/HorizontalMultiLevelHierarchy"/>
    <dgm:cxn modelId="{7044F8FA-02DD-43CE-809F-724D73955804}" type="presOf" srcId="{16EBF8F7-5743-4874-8867-9324033F298F}" destId="{6F5A713E-3DB0-404F-A3BA-E1CC823415B6}" srcOrd="1" destOrd="0" presId="urn:microsoft.com/office/officeart/2008/layout/HorizontalMultiLevelHierarchy"/>
    <dgm:cxn modelId="{B9614D9B-D2DC-47C4-B13E-1F0265658FAD}" srcId="{CFABC323-CA05-4B61-861B-32EDBFA63C6B}" destId="{02E48EF6-2450-421E-9053-25D6D6B276EC}" srcOrd="0" destOrd="0" parTransId="{630582A8-AD09-4330-8234-AD7F45A0BCCE}" sibTransId="{3EA45E52-E553-4E2C-A71A-BBA6859F3E6F}"/>
    <dgm:cxn modelId="{EC815E1F-660C-4E43-87D8-8B6EDAA394A3}" type="presOf" srcId="{5A2480E3-7961-4774-8C35-9CF84125B047}" destId="{A4D1C5A8-25A1-4953-9CFB-1A136CC2FCFB}" srcOrd="0" destOrd="0" presId="urn:microsoft.com/office/officeart/2008/layout/HorizontalMultiLevelHierarchy"/>
    <dgm:cxn modelId="{48AAC835-8245-47BE-BAE2-02EBE882C338}" type="presOf" srcId="{E7E6A790-2A14-43B5-922A-9D4433AA704C}" destId="{EBC61F8C-6356-480C-A48E-86A42F240DBB}" srcOrd="0" destOrd="0" presId="urn:microsoft.com/office/officeart/2008/layout/HorizontalMultiLevelHierarchy"/>
    <dgm:cxn modelId="{BB13163F-99A4-4DFA-B28E-8A0218DF123F}" type="presParOf" srcId="{11F9A30E-2064-43EC-BA8F-5C5A1596A06A}" destId="{85F94CF6-96F7-47A9-8760-A65BFB685932}" srcOrd="0" destOrd="0" presId="urn:microsoft.com/office/officeart/2008/layout/HorizontalMultiLevelHierarchy"/>
    <dgm:cxn modelId="{F6CA804E-366C-455A-844F-5D8E638950BD}" type="presParOf" srcId="{85F94CF6-96F7-47A9-8760-A65BFB685932}" destId="{CB6D474E-AC19-425C-A022-67DFFDE4FDD5}" srcOrd="0" destOrd="0" presId="urn:microsoft.com/office/officeart/2008/layout/HorizontalMultiLevelHierarchy"/>
    <dgm:cxn modelId="{C064C9D0-659C-4ADF-8E74-56DEB0628969}" type="presParOf" srcId="{85F94CF6-96F7-47A9-8760-A65BFB685932}" destId="{AAB74EF1-9658-4B84-8A15-499495804337}" srcOrd="1" destOrd="0" presId="urn:microsoft.com/office/officeart/2008/layout/HorizontalMultiLevelHierarchy"/>
    <dgm:cxn modelId="{5CE1C6EB-3AAA-4C60-8546-B8347A614816}" type="presParOf" srcId="{AAB74EF1-9658-4B84-8A15-499495804337}" destId="{E3DBA27B-0C33-4531-B825-0D97C1751C82}" srcOrd="0" destOrd="0" presId="urn:microsoft.com/office/officeart/2008/layout/HorizontalMultiLevelHierarchy"/>
    <dgm:cxn modelId="{5F497577-AF70-472B-AF1B-72A80A228D0B}" type="presParOf" srcId="{E3DBA27B-0C33-4531-B825-0D97C1751C82}" destId="{4BAB7893-E5CA-41F9-8E7B-3DCE21E66104}" srcOrd="0" destOrd="0" presId="urn:microsoft.com/office/officeart/2008/layout/HorizontalMultiLevelHierarchy"/>
    <dgm:cxn modelId="{4E2C281D-6E8F-4396-B167-BD1558286C74}" type="presParOf" srcId="{AAB74EF1-9658-4B84-8A15-499495804337}" destId="{95E890D0-DA42-4229-ACD4-F19DA0FF03AA}" srcOrd="1" destOrd="0" presId="urn:microsoft.com/office/officeart/2008/layout/HorizontalMultiLevelHierarchy"/>
    <dgm:cxn modelId="{64847FAF-EF2F-46B0-BD1E-767807C59861}" type="presParOf" srcId="{95E890D0-DA42-4229-ACD4-F19DA0FF03AA}" destId="{347492B2-FA33-475D-AE55-8202B42F46D9}" srcOrd="0" destOrd="0" presId="urn:microsoft.com/office/officeart/2008/layout/HorizontalMultiLevelHierarchy"/>
    <dgm:cxn modelId="{4F4E7816-8EC6-40EB-801F-EDB5623E3056}" type="presParOf" srcId="{95E890D0-DA42-4229-ACD4-F19DA0FF03AA}" destId="{84B61875-C970-4982-8E04-69FEC31AAB03}" srcOrd="1" destOrd="0" presId="urn:microsoft.com/office/officeart/2008/layout/HorizontalMultiLevelHierarchy"/>
    <dgm:cxn modelId="{A4C5AE06-F371-4141-A525-189F9A7C8EF4}" type="presParOf" srcId="{84B61875-C970-4982-8E04-69FEC31AAB03}" destId="{A4D1C5A8-25A1-4953-9CFB-1A136CC2FCFB}" srcOrd="0" destOrd="0" presId="urn:microsoft.com/office/officeart/2008/layout/HorizontalMultiLevelHierarchy"/>
    <dgm:cxn modelId="{3E989F6A-FFBB-4526-B490-856781FA8D41}" type="presParOf" srcId="{A4D1C5A8-25A1-4953-9CFB-1A136CC2FCFB}" destId="{D6B3EA0F-539D-4490-B3A7-667F2768EBF0}" srcOrd="0" destOrd="0" presId="urn:microsoft.com/office/officeart/2008/layout/HorizontalMultiLevelHierarchy"/>
    <dgm:cxn modelId="{067D5E9D-AF6A-4FAF-9DAF-424B7BB4AEE0}" type="presParOf" srcId="{84B61875-C970-4982-8E04-69FEC31AAB03}" destId="{75945C18-EA32-445E-8EFE-48E199867217}" srcOrd="1" destOrd="0" presId="urn:microsoft.com/office/officeart/2008/layout/HorizontalMultiLevelHierarchy"/>
    <dgm:cxn modelId="{9D276E81-1DFA-4AAB-A16B-7A9969F37B95}" type="presParOf" srcId="{75945C18-EA32-445E-8EFE-48E199867217}" destId="{B49C7667-10E4-4F54-9C92-4F815632B9CA}" srcOrd="0" destOrd="0" presId="urn:microsoft.com/office/officeart/2008/layout/HorizontalMultiLevelHierarchy"/>
    <dgm:cxn modelId="{565374C4-4720-4839-982A-6DD8DF8DD389}" type="presParOf" srcId="{75945C18-EA32-445E-8EFE-48E199867217}" destId="{D3B2DB16-33A7-4420-A68B-B6A78B6D0ADE}" srcOrd="1" destOrd="0" presId="urn:microsoft.com/office/officeart/2008/layout/HorizontalMultiLevelHierarchy"/>
    <dgm:cxn modelId="{7CD0E2EB-F039-48F8-8BE6-6E2A922C235C}" type="presParOf" srcId="{AAB74EF1-9658-4B84-8A15-499495804337}" destId="{177A6977-46F1-4BC7-B844-FB515C0E0D42}" srcOrd="2" destOrd="0" presId="urn:microsoft.com/office/officeart/2008/layout/HorizontalMultiLevelHierarchy"/>
    <dgm:cxn modelId="{549470D9-73D7-4A13-A2B8-6BE6AD674A2A}" type="presParOf" srcId="{177A6977-46F1-4BC7-B844-FB515C0E0D42}" destId="{610B92D3-8C44-46D1-8CF4-A2B532EA4F25}" srcOrd="0" destOrd="0" presId="urn:microsoft.com/office/officeart/2008/layout/HorizontalMultiLevelHierarchy"/>
    <dgm:cxn modelId="{75CC7694-40E1-48BF-9199-1CF084439B08}" type="presParOf" srcId="{AAB74EF1-9658-4B84-8A15-499495804337}" destId="{BD9584B6-59BA-44EE-97D3-03F665487DE4}" srcOrd="3" destOrd="0" presId="urn:microsoft.com/office/officeart/2008/layout/HorizontalMultiLevelHierarchy"/>
    <dgm:cxn modelId="{858F761C-5AD6-43D2-A154-DFE8BA5C32E2}" type="presParOf" srcId="{BD9584B6-59BA-44EE-97D3-03F665487DE4}" destId="{A6933209-2174-4CC3-982D-769FC8BAB586}" srcOrd="0" destOrd="0" presId="urn:microsoft.com/office/officeart/2008/layout/HorizontalMultiLevelHierarchy"/>
    <dgm:cxn modelId="{CF76CF46-B215-44BC-9053-13191B0F5CFF}" type="presParOf" srcId="{BD9584B6-59BA-44EE-97D3-03F665487DE4}" destId="{D1BAB0F8-9F51-4830-88E6-3B878F2BA3BB}" srcOrd="1" destOrd="0" presId="urn:microsoft.com/office/officeart/2008/layout/HorizontalMultiLevelHierarchy"/>
    <dgm:cxn modelId="{E6AE90B6-2D12-4A49-AC45-00F619950880}" type="presParOf" srcId="{D1BAB0F8-9F51-4830-88E6-3B878F2BA3BB}" destId="{20B16EE0-6075-4A25-A419-011CFAA1DC16}" srcOrd="0" destOrd="0" presId="urn:microsoft.com/office/officeart/2008/layout/HorizontalMultiLevelHierarchy"/>
    <dgm:cxn modelId="{A61376EF-0ABF-405D-AB50-22C72A0271CA}" type="presParOf" srcId="{20B16EE0-6075-4A25-A419-011CFAA1DC16}" destId="{4B966B6D-29D7-42DF-925E-AFA4A797BFB9}" srcOrd="0" destOrd="0" presId="urn:microsoft.com/office/officeart/2008/layout/HorizontalMultiLevelHierarchy"/>
    <dgm:cxn modelId="{307C9759-82A8-48EF-971D-A36E6EAFF6C3}" type="presParOf" srcId="{D1BAB0F8-9F51-4830-88E6-3B878F2BA3BB}" destId="{4F69B309-FB8D-45DC-AD37-78A19ECD291D}" srcOrd="1" destOrd="0" presId="urn:microsoft.com/office/officeart/2008/layout/HorizontalMultiLevelHierarchy"/>
    <dgm:cxn modelId="{F1951736-156F-4492-8C9D-5BDFF974D29B}" type="presParOf" srcId="{4F69B309-FB8D-45DC-AD37-78A19ECD291D}" destId="{61C588F4-68A4-4D3E-BC41-BC8FDAE03B0B}" srcOrd="0" destOrd="0" presId="urn:microsoft.com/office/officeart/2008/layout/HorizontalMultiLevelHierarchy"/>
    <dgm:cxn modelId="{EC6E5686-3D47-4E82-BCAB-2EB0B9E62027}" type="presParOf" srcId="{4F69B309-FB8D-45DC-AD37-78A19ECD291D}" destId="{716F6772-F465-40A9-BA14-3FE856842090}" srcOrd="1" destOrd="0" presId="urn:microsoft.com/office/officeart/2008/layout/HorizontalMultiLevelHierarchy"/>
    <dgm:cxn modelId="{361AC7E8-827D-4490-A700-8CAEF17C32A6}" type="presParOf" srcId="{AAB74EF1-9658-4B84-8A15-499495804337}" destId="{C09D0D2F-FB15-40B5-9D40-B8E3A85806BB}" srcOrd="4" destOrd="0" presId="urn:microsoft.com/office/officeart/2008/layout/HorizontalMultiLevelHierarchy"/>
    <dgm:cxn modelId="{34ABFF9A-5E5D-4457-B352-D26C55B02059}" type="presParOf" srcId="{C09D0D2F-FB15-40B5-9D40-B8E3A85806BB}" destId="{C3EE4F0A-7AB5-4729-B39F-07E2A1D1452C}" srcOrd="0" destOrd="0" presId="urn:microsoft.com/office/officeart/2008/layout/HorizontalMultiLevelHierarchy"/>
    <dgm:cxn modelId="{E88D2D89-474C-475C-9435-4197807A02D8}" type="presParOf" srcId="{AAB74EF1-9658-4B84-8A15-499495804337}" destId="{CE09CD63-CE03-4E1B-9ABC-6AFEE514CE4C}" srcOrd="5" destOrd="0" presId="urn:microsoft.com/office/officeart/2008/layout/HorizontalMultiLevelHierarchy"/>
    <dgm:cxn modelId="{E63BE31A-DD70-438E-AE8C-112DCAADAD3A}" type="presParOf" srcId="{CE09CD63-CE03-4E1B-9ABC-6AFEE514CE4C}" destId="{3C7359DF-8C4A-4D9C-9917-4E40095A40DE}" srcOrd="0" destOrd="0" presId="urn:microsoft.com/office/officeart/2008/layout/HorizontalMultiLevelHierarchy"/>
    <dgm:cxn modelId="{A154B080-3266-4800-83A1-8D118ABB6612}" type="presParOf" srcId="{CE09CD63-CE03-4E1B-9ABC-6AFEE514CE4C}" destId="{00C8FD74-2005-4560-B740-24035E672BF6}" srcOrd="1" destOrd="0" presId="urn:microsoft.com/office/officeart/2008/layout/HorizontalMultiLevelHierarchy"/>
    <dgm:cxn modelId="{FB13A93F-F405-4AFB-81EB-E7643DC349CB}" type="presParOf" srcId="{00C8FD74-2005-4560-B740-24035E672BF6}" destId="{0F23B672-D6C6-4FE4-B431-C5CA74789A24}" srcOrd="0" destOrd="0" presId="urn:microsoft.com/office/officeart/2008/layout/HorizontalMultiLevelHierarchy"/>
    <dgm:cxn modelId="{00C9C931-6818-413F-A43C-679C0D30E648}" type="presParOf" srcId="{0F23B672-D6C6-4FE4-B431-C5CA74789A24}" destId="{07992488-B8F5-4E40-86B1-E21C940B2FF0}" srcOrd="0" destOrd="0" presId="urn:microsoft.com/office/officeart/2008/layout/HorizontalMultiLevelHierarchy"/>
    <dgm:cxn modelId="{E82897C2-B2B4-475D-8046-6BD01D57F1E8}" type="presParOf" srcId="{00C8FD74-2005-4560-B740-24035E672BF6}" destId="{4D327964-E272-4F43-9AF7-B76145D70436}" srcOrd="1" destOrd="0" presId="urn:microsoft.com/office/officeart/2008/layout/HorizontalMultiLevelHierarchy"/>
    <dgm:cxn modelId="{E31A6557-F966-4450-B346-4800C625BD37}" type="presParOf" srcId="{4D327964-E272-4F43-9AF7-B76145D70436}" destId="{A2D34056-D91E-4AC7-A585-1B2619CC9349}" srcOrd="0" destOrd="0" presId="urn:microsoft.com/office/officeart/2008/layout/HorizontalMultiLevelHierarchy"/>
    <dgm:cxn modelId="{D66DAFD9-F6D1-44D3-AFA5-B12BA0626A25}" type="presParOf" srcId="{4D327964-E272-4F43-9AF7-B76145D70436}" destId="{D8EC4807-90F7-4F73-84AE-DEFF1077E6F6}" srcOrd="1" destOrd="0" presId="urn:microsoft.com/office/officeart/2008/layout/HorizontalMultiLevelHierarchy"/>
    <dgm:cxn modelId="{09380BA5-DCC8-4441-9E37-01F68C8BDDC0}" type="presParOf" srcId="{AAB74EF1-9658-4B84-8A15-499495804337}" destId="{33D8E135-75F1-469A-9F79-1A573C963933}" srcOrd="6" destOrd="0" presId="urn:microsoft.com/office/officeart/2008/layout/HorizontalMultiLevelHierarchy"/>
    <dgm:cxn modelId="{5F84AAB4-4029-4315-AA20-731A817C39DB}" type="presParOf" srcId="{33D8E135-75F1-469A-9F79-1A573C963933}" destId="{01FA484D-67AD-4A45-AAAD-25915992F061}" srcOrd="0" destOrd="0" presId="urn:microsoft.com/office/officeart/2008/layout/HorizontalMultiLevelHierarchy"/>
    <dgm:cxn modelId="{E88BFB5F-8C30-4562-BEA8-EDFD00C657CB}" type="presParOf" srcId="{AAB74EF1-9658-4B84-8A15-499495804337}" destId="{52E44C4F-57D5-4865-822C-3A61CCD06163}" srcOrd="7" destOrd="0" presId="urn:microsoft.com/office/officeart/2008/layout/HorizontalMultiLevelHierarchy"/>
    <dgm:cxn modelId="{D7261DA8-D886-47AB-B6C3-20D375EC3552}" type="presParOf" srcId="{52E44C4F-57D5-4865-822C-3A61CCD06163}" destId="{E5ADAEB8-AD84-477D-96C4-03F14241DA79}" srcOrd="0" destOrd="0" presId="urn:microsoft.com/office/officeart/2008/layout/HorizontalMultiLevelHierarchy"/>
    <dgm:cxn modelId="{1D963CA6-45F2-4C7A-8A19-1D87665B96B5}" type="presParOf" srcId="{52E44C4F-57D5-4865-822C-3A61CCD06163}" destId="{C958289A-AE43-4112-B7F8-E5F7AE3D1D3F}" srcOrd="1" destOrd="0" presId="urn:microsoft.com/office/officeart/2008/layout/HorizontalMultiLevelHierarchy"/>
    <dgm:cxn modelId="{3D173769-2231-43EC-8281-C82B0D271073}" type="presParOf" srcId="{C958289A-AE43-4112-B7F8-E5F7AE3D1D3F}" destId="{9CDB190C-7750-40E0-97CB-09C404098097}" srcOrd="0" destOrd="0" presId="urn:microsoft.com/office/officeart/2008/layout/HorizontalMultiLevelHierarchy"/>
    <dgm:cxn modelId="{3FE41A66-19E0-4C97-A525-DC9270A7862C}" type="presParOf" srcId="{9CDB190C-7750-40E0-97CB-09C404098097}" destId="{6F5A713E-3DB0-404F-A3BA-E1CC823415B6}" srcOrd="0" destOrd="0" presId="urn:microsoft.com/office/officeart/2008/layout/HorizontalMultiLevelHierarchy"/>
    <dgm:cxn modelId="{53E7FB2D-7C4B-4CB3-BF68-2D67A6FF035F}" type="presParOf" srcId="{C958289A-AE43-4112-B7F8-E5F7AE3D1D3F}" destId="{ABA9F7CE-066A-48CD-9455-1ACEA421B5DE}" srcOrd="1" destOrd="0" presId="urn:microsoft.com/office/officeart/2008/layout/HorizontalMultiLevelHierarchy"/>
    <dgm:cxn modelId="{96099588-BD23-4B82-AC93-435535046D8F}" type="presParOf" srcId="{ABA9F7CE-066A-48CD-9455-1ACEA421B5DE}" destId="{AE84B530-864C-4F7A-BAAF-53B3DB507A49}" srcOrd="0" destOrd="0" presId="urn:microsoft.com/office/officeart/2008/layout/HorizontalMultiLevelHierarchy"/>
    <dgm:cxn modelId="{97206FC0-F10B-4BB0-B0C2-BF1C61445673}" type="presParOf" srcId="{ABA9F7CE-066A-48CD-9455-1ACEA421B5DE}" destId="{D5D01395-AEFC-4E53-AE8F-BE1494B07C88}" srcOrd="1" destOrd="0" presId="urn:microsoft.com/office/officeart/2008/layout/HorizontalMultiLevelHierarchy"/>
    <dgm:cxn modelId="{76450BCD-C6B1-4F28-9010-D95770259019}" type="presParOf" srcId="{AAB74EF1-9658-4B84-8A15-499495804337}" destId="{8AF91FB4-CED6-4F78-BA24-1B13B14B1137}" srcOrd="8" destOrd="0" presId="urn:microsoft.com/office/officeart/2008/layout/HorizontalMultiLevelHierarchy"/>
    <dgm:cxn modelId="{6007F7A2-7C83-496F-A63B-C6960CB6F182}" type="presParOf" srcId="{8AF91FB4-CED6-4F78-BA24-1B13B14B1137}" destId="{D70E1355-CB21-44BA-A1EE-58FE027423D4}" srcOrd="0" destOrd="0" presId="urn:microsoft.com/office/officeart/2008/layout/HorizontalMultiLevelHierarchy"/>
    <dgm:cxn modelId="{3D7B13CC-810D-4766-BDAC-E9A916D56563}" type="presParOf" srcId="{AAB74EF1-9658-4B84-8A15-499495804337}" destId="{8152B949-DD5B-4730-ABD5-B475532074E6}" srcOrd="9" destOrd="0" presId="urn:microsoft.com/office/officeart/2008/layout/HorizontalMultiLevelHierarchy"/>
    <dgm:cxn modelId="{8620C4DE-8121-4954-91E3-8043C36A8E92}" type="presParOf" srcId="{8152B949-DD5B-4730-ABD5-B475532074E6}" destId="{63E8174B-6777-4B7F-A091-6E6D3163A861}" srcOrd="0" destOrd="0" presId="urn:microsoft.com/office/officeart/2008/layout/HorizontalMultiLevelHierarchy"/>
    <dgm:cxn modelId="{B964EE77-1B5C-4843-98BA-D7A9740308E6}" type="presParOf" srcId="{8152B949-DD5B-4730-ABD5-B475532074E6}" destId="{4AF5395C-9C5C-441D-B7E5-6EE1E046E911}" srcOrd="1" destOrd="0" presId="urn:microsoft.com/office/officeart/2008/layout/HorizontalMultiLevelHierarchy"/>
    <dgm:cxn modelId="{6CE9F630-2259-4486-9C3D-4E8A10FA3BC8}" type="presParOf" srcId="{4AF5395C-9C5C-441D-B7E5-6EE1E046E911}" destId="{27C05392-F9D5-4A99-8B7F-90BBC9EAD7B1}" srcOrd="0" destOrd="0" presId="urn:microsoft.com/office/officeart/2008/layout/HorizontalMultiLevelHierarchy"/>
    <dgm:cxn modelId="{A33B3307-F85C-4D71-8D49-557898252648}" type="presParOf" srcId="{27C05392-F9D5-4A99-8B7F-90BBC9EAD7B1}" destId="{6824F2B6-7704-43E1-96F4-BC50CEDC780E}" srcOrd="0" destOrd="0" presId="urn:microsoft.com/office/officeart/2008/layout/HorizontalMultiLevelHierarchy"/>
    <dgm:cxn modelId="{DB1B19DD-3ED2-4A04-AE24-CD0719519AC9}" type="presParOf" srcId="{4AF5395C-9C5C-441D-B7E5-6EE1E046E911}" destId="{531EDF9D-3398-4DA2-A82B-C105B42EEE19}" srcOrd="1" destOrd="0" presId="urn:microsoft.com/office/officeart/2008/layout/HorizontalMultiLevelHierarchy"/>
    <dgm:cxn modelId="{F5E1B287-5A01-4136-BF16-803D4C5FDB8D}" type="presParOf" srcId="{531EDF9D-3398-4DA2-A82B-C105B42EEE19}" destId="{7829C931-C6EC-4F12-8033-34EDE5000ADE}" srcOrd="0" destOrd="0" presId="urn:microsoft.com/office/officeart/2008/layout/HorizontalMultiLevelHierarchy"/>
    <dgm:cxn modelId="{CC71A4BA-7585-4077-8320-C17917A233D1}" type="presParOf" srcId="{531EDF9D-3398-4DA2-A82B-C105B42EEE19}" destId="{58804BC1-C74B-4ABE-8F60-4B292BE2D08E}" srcOrd="1" destOrd="0" presId="urn:microsoft.com/office/officeart/2008/layout/HorizontalMultiLevelHierarchy"/>
    <dgm:cxn modelId="{AE766CA0-F1D5-4669-91A5-CEDD0F93B0C7}" type="presParOf" srcId="{AAB74EF1-9658-4B84-8A15-499495804337}" destId="{6462BADC-10C9-4131-940F-1997B01CEFA1}" srcOrd="10" destOrd="0" presId="urn:microsoft.com/office/officeart/2008/layout/HorizontalMultiLevelHierarchy"/>
    <dgm:cxn modelId="{BCE08ED0-7A0E-44E5-BF84-2E630F069B06}" type="presParOf" srcId="{6462BADC-10C9-4131-940F-1997B01CEFA1}" destId="{CA4EBA2A-69D5-41AE-BFC1-6E823728FA40}" srcOrd="0" destOrd="0" presId="urn:microsoft.com/office/officeart/2008/layout/HorizontalMultiLevelHierarchy"/>
    <dgm:cxn modelId="{5E3C20E5-9A66-4BDF-B130-2C603CB45773}" type="presParOf" srcId="{AAB74EF1-9658-4B84-8A15-499495804337}" destId="{58394DF6-DA81-4B43-BCE4-847E69A1B73F}" srcOrd="11" destOrd="0" presId="urn:microsoft.com/office/officeart/2008/layout/HorizontalMultiLevelHierarchy"/>
    <dgm:cxn modelId="{CDEE3DC6-090A-42CE-B4C9-E9B051D12E45}" type="presParOf" srcId="{58394DF6-DA81-4B43-BCE4-847E69A1B73F}" destId="{403F2D1D-002D-4324-9163-8E5E84C062BF}" srcOrd="0" destOrd="0" presId="urn:microsoft.com/office/officeart/2008/layout/HorizontalMultiLevelHierarchy"/>
    <dgm:cxn modelId="{E821FF3F-0B0D-43DB-9865-04604DAD56C9}" type="presParOf" srcId="{58394DF6-DA81-4B43-BCE4-847E69A1B73F}" destId="{9059105C-840E-48AE-9FBB-B11BC5CBBDB9}" srcOrd="1" destOrd="0" presId="urn:microsoft.com/office/officeart/2008/layout/HorizontalMultiLevelHierarchy"/>
    <dgm:cxn modelId="{77351CC9-3B31-4704-A772-E52E3065BE64}" type="presParOf" srcId="{9059105C-840E-48AE-9FBB-B11BC5CBBDB9}" destId="{471604C7-6B41-4B1B-9FF0-C02242C2332F}" srcOrd="0" destOrd="0" presId="urn:microsoft.com/office/officeart/2008/layout/HorizontalMultiLevelHierarchy"/>
    <dgm:cxn modelId="{610376AA-B2DB-4D2A-9A21-FC54F4C2A76D}" type="presParOf" srcId="{471604C7-6B41-4B1B-9FF0-C02242C2332F}" destId="{51107E13-2165-4AD9-B90A-D421187D4096}" srcOrd="0" destOrd="0" presId="urn:microsoft.com/office/officeart/2008/layout/HorizontalMultiLevelHierarchy"/>
    <dgm:cxn modelId="{54BFE549-CE48-4B3E-B545-3606F0EBEB06}" type="presParOf" srcId="{9059105C-840E-48AE-9FBB-B11BC5CBBDB9}" destId="{F9282B51-03A1-4544-B254-A59104E65282}" srcOrd="1" destOrd="0" presId="urn:microsoft.com/office/officeart/2008/layout/HorizontalMultiLevelHierarchy"/>
    <dgm:cxn modelId="{D88A7148-FA27-4792-945E-589F06EC9142}" type="presParOf" srcId="{F9282B51-03A1-4544-B254-A59104E65282}" destId="{1DA7E397-CCE4-405D-81D1-5322AFE9A1A7}" srcOrd="0" destOrd="0" presId="urn:microsoft.com/office/officeart/2008/layout/HorizontalMultiLevelHierarchy"/>
    <dgm:cxn modelId="{A0D99ABB-FCE5-45C6-8293-202CB656A2BC}" type="presParOf" srcId="{F9282B51-03A1-4544-B254-A59104E65282}" destId="{A1538BB6-0A6B-4224-958F-E943665EBFFE}" srcOrd="1" destOrd="0" presId="urn:microsoft.com/office/officeart/2008/layout/HorizontalMultiLevelHierarchy"/>
    <dgm:cxn modelId="{0822D2FB-B802-4638-9B67-BFAB50862413}" type="presParOf" srcId="{AAB74EF1-9658-4B84-8A15-499495804337}" destId="{CFD53438-4308-4F39-9BE7-6E44F5B6CD2D}" srcOrd="12" destOrd="0" presId="urn:microsoft.com/office/officeart/2008/layout/HorizontalMultiLevelHierarchy"/>
    <dgm:cxn modelId="{69779341-3056-4F32-8E3F-27D023C977F3}" type="presParOf" srcId="{CFD53438-4308-4F39-9BE7-6E44F5B6CD2D}" destId="{16FA2B86-8DF9-40D6-8D29-593A3719BCB2}" srcOrd="0" destOrd="0" presId="urn:microsoft.com/office/officeart/2008/layout/HorizontalMultiLevelHierarchy"/>
    <dgm:cxn modelId="{3925B5D6-3A7C-4AAC-99DF-3CEA9A52C0B6}" type="presParOf" srcId="{AAB74EF1-9658-4B84-8A15-499495804337}" destId="{B82897CF-849E-49A1-ABB2-50C0DADFE8E1}" srcOrd="13" destOrd="0" presId="urn:microsoft.com/office/officeart/2008/layout/HorizontalMultiLevelHierarchy"/>
    <dgm:cxn modelId="{26B99A28-0468-49CB-9CAE-FC3C48A1DD65}" type="presParOf" srcId="{B82897CF-849E-49A1-ABB2-50C0DADFE8E1}" destId="{909A1CD6-3D78-4BF3-9D02-7A08592A33F1}" srcOrd="0" destOrd="0" presId="urn:microsoft.com/office/officeart/2008/layout/HorizontalMultiLevelHierarchy"/>
    <dgm:cxn modelId="{268C71A3-868B-4E78-827E-4818E0373190}" type="presParOf" srcId="{B82897CF-849E-49A1-ABB2-50C0DADFE8E1}" destId="{B99790BA-4E58-434A-8600-D3FEB0EB3E45}" srcOrd="1" destOrd="0" presId="urn:microsoft.com/office/officeart/2008/layout/HorizontalMultiLevelHierarchy"/>
    <dgm:cxn modelId="{8DE574E9-3824-48DA-A1E8-6063D0B069F7}" type="presParOf" srcId="{B99790BA-4E58-434A-8600-D3FEB0EB3E45}" destId="{BA27E4EE-1603-4E3D-B084-3AD8555ACC0C}" srcOrd="0" destOrd="0" presId="urn:microsoft.com/office/officeart/2008/layout/HorizontalMultiLevelHierarchy"/>
    <dgm:cxn modelId="{32486478-91E0-45AC-B858-2775728737AF}" type="presParOf" srcId="{BA27E4EE-1603-4E3D-B084-3AD8555ACC0C}" destId="{4DE5728F-38B3-4D7B-A5D0-FFF572AB3D1D}" srcOrd="0" destOrd="0" presId="urn:microsoft.com/office/officeart/2008/layout/HorizontalMultiLevelHierarchy"/>
    <dgm:cxn modelId="{F63E0503-C132-4FD4-8059-ADEC0FA148F2}" type="presParOf" srcId="{B99790BA-4E58-434A-8600-D3FEB0EB3E45}" destId="{D76234EC-B95F-4956-AD9F-E7F272369C63}" srcOrd="1" destOrd="0" presId="urn:microsoft.com/office/officeart/2008/layout/HorizontalMultiLevelHierarchy"/>
    <dgm:cxn modelId="{7C19D58E-6199-4FDD-986D-E0904AFF6F88}" type="presParOf" srcId="{D76234EC-B95F-4956-AD9F-E7F272369C63}" destId="{EBC61F8C-6356-480C-A48E-86A42F240DBB}" srcOrd="0" destOrd="0" presId="urn:microsoft.com/office/officeart/2008/layout/HorizontalMultiLevelHierarchy"/>
    <dgm:cxn modelId="{156FBD0A-C33D-4B24-B4B8-818263955660}" type="presParOf" srcId="{D76234EC-B95F-4956-AD9F-E7F272369C63}" destId="{09290FE3-01D5-4FC0-8637-0BAE3A13453F}" srcOrd="1" destOrd="0" presId="urn:microsoft.com/office/officeart/2008/layout/HorizontalMultiLevelHierarchy"/>
    <dgm:cxn modelId="{19A686A0-1DB1-4A90-B057-CA89F1335A0B}" type="presParOf" srcId="{AAB74EF1-9658-4B84-8A15-499495804337}" destId="{2A4148DA-6CD8-46E8-B87D-E4A241905856}" srcOrd="14" destOrd="0" presId="urn:microsoft.com/office/officeart/2008/layout/HorizontalMultiLevelHierarchy"/>
    <dgm:cxn modelId="{A20507B6-A053-4394-9024-2CFC168C94B0}" type="presParOf" srcId="{2A4148DA-6CD8-46E8-B87D-E4A241905856}" destId="{C1820AC4-901B-4E6E-B18D-5E23933C63B8}" srcOrd="0" destOrd="0" presId="urn:microsoft.com/office/officeart/2008/layout/HorizontalMultiLevelHierarchy"/>
    <dgm:cxn modelId="{A414DF4C-D075-4113-A624-7CF2AE80A5A2}" type="presParOf" srcId="{AAB74EF1-9658-4B84-8A15-499495804337}" destId="{2F6032AB-FDD3-4296-B639-FC1BE38EDE21}" srcOrd="15" destOrd="0" presId="urn:microsoft.com/office/officeart/2008/layout/HorizontalMultiLevelHierarchy"/>
    <dgm:cxn modelId="{6D967684-E8B7-468B-837F-35D4DB09D6BD}" type="presParOf" srcId="{2F6032AB-FDD3-4296-B639-FC1BE38EDE21}" destId="{9978E4C9-B1B3-4238-8E1E-179C80739B32}" srcOrd="0" destOrd="0" presId="urn:microsoft.com/office/officeart/2008/layout/HorizontalMultiLevelHierarchy"/>
    <dgm:cxn modelId="{5E104EE2-8766-4E7D-B19B-51D652555D24}" type="presParOf" srcId="{2F6032AB-FDD3-4296-B639-FC1BE38EDE21}" destId="{2DE5D4B5-8373-4B48-8AEF-4434C90670D7}" srcOrd="1" destOrd="0" presId="urn:microsoft.com/office/officeart/2008/layout/HorizontalMultiLevelHierarchy"/>
    <dgm:cxn modelId="{E6316EC3-9CA1-4E4F-B3C0-3B90AD067C63}" type="presParOf" srcId="{2DE5D4B5-8373-4B48-8AEF-4434C90670D7}" destId="{4140FB0B-3180-434A-A715-543485057D92}" srcOrd="0" destOrd="0" presId="urn:microsoft.com/office/officeart/2008/layout/HorizontalMultiLevelHierarchy"/>
    <dgm:cxn modelId="{B6A05736-9275-4AD3-9E83-9AF01F815B55}" type="presParOf" srcId="{4140FB0B-3180-434A-A715-543485057D92}" destId="{9672043B-0EF5-44C8-A38A-653F5E7849E5}" srcOrd="0" destOrd="0" presId="urn:microsoft.com/office/officeart/2008/layout/HorizontalMultiLevelHierarchy"/>
    <dgm:cxn modelId="{FFB09016-0980-4AC7-8FBC-B0220BA645D7}" type="presParOf" srcId="{2DE5D4B5-8373-4B48-8AEF-4434C90670D7}" destId="{960AB884-EA26-48CE-9A0D-E2C4F55EF43F}" srcOrd="1" destOrd="0" presId="urn:microsoft.com/office/officeart/2008/layout/HorizontalMultiLevelHierarchy"/>
    <dgm:cxn modelId="{5430E362-9126-4223-AA2C-A230C9834CFC}" type="presParOf" srcId="{960AB884-EA26-48CE-9A0D-E2C4F55EF43F}" destId="{E4F345B4-A04D-4568-9D6C-587C0FC7A9DD}" srcOrd="0" destOrd="0" presId="urn:microsoft.com/office/officeart/2008/layout/HorizontalMultiLevelHierarchy"/>
    <dgm:cxn modelId="{3174B43A-E7EE-4658-9A15-CAF149AA3E49}" type="presParOf" srcId="{960AB884-EA26-48CE-9A0D-E2C4F55EF43F}" destId="{D7265577-A7B7-441B-B6CA-4EFA314F2D2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A737D-D555-4A5E-90ED-214AAF81AEBC}">
      <dsp:nvSpPr>
        <dsp:cNvPr id="0" name=""/>
        <dsp:cNvSpPr/>
      </dsp:nvSpPr>
      <dsp:spPr>
        <a:xfrm>
          <a:off x="1855429" y="1828849"/>
          <a:ext cx="1924189" cy="18941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a:latin typeface="Arial" panose="020B0604020202020204" pitchFamily="34" charset="0"/>
              <a:cs typeface="Arial" panose="020B0604020202020204" pitchFamily="34" charset="0"/>
            </a:rPr>
            <a:t>Резюме</a:t>
          </a:r>
          <a:endParaRPr lang="en-US" sz="2000" kern="1200" dirty="0">
            <a:latin typeface="Arial" panose="020B0604020202020204" pitchFamily="34" charset="0"/>
            <a:cs typeface="Arial" panose="020B0604020202020204" pitchFamily="34" charset="0"/>
          </a:endParaRPr>
        </a:p>
      </dsp:txBody>
      <dsp:txXfrm>
        <a:off x="2137220" y="2106239"/>
        <a:ext cx="1360607" cy="1339357"/>
      </dsp:txXfrm>
    </dsp:sp>
    <dsp:sp modelId="{8CC98736-BB32-49EF-9AE1-6F6DCEEEBB99}">
      <dsp:nvSpPr>
        <dsp:cNvPr id="0" name=""/>
        <dsp:cNvSpPr/>
      </dsp:nvSpPr>
      <dsp:spPr>
        <a:xfrm>
          <a:off x="-54677" y="108303"/>
          <a:ext cx="5115257" cy="5332345"/>
        </a:xfrm>
        <a:prstGeom prst="blockArc">
          <a:avLst>
            <a:gd name="adj1" fmla="val 17527788"/>
            <a:gd name="adj2" fmla="val 4119114"/>
            <a:gd name="adj3" fmla="val 575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3C80B-D68F-4174-8E24-D2A2B172537E}">
      <dsp:nvSpPr>
        <dsp:cNvPr id="0" name=""/>
        <dsp:cNvSpPr/>
      </dsp:nvSpPr>
      <dsp:spPr>
        <a:xfrm>
          <a:off x="3711825" y="557820"/>
          <a:ext cx="1359368" cy="13597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1D981-2F1E-4754-815F-0B7155C3DBB8}">
      <dsp:nvSpPr>
        <dsp:cNvPr id="0" name=""/>
        <dsp:cNvSpPr/>
      </dsp:nvSpPr>
      <dsp:spPr>
        <a:xfrm>
          <a:off x="5128185" y="579683"/>
          <a:ext cx="2160390"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solidFill>
                <a:schemeClr val="tx1"/>
              </a:solidFill>
              <a:latin typeface="Arial" panose="020B0604020202020204" pitchFamily="34" charset="0"/>
              <a:cs typeface="Arial" panose="020B0604020202020204" pitchFamily="34" charset="0"/>
            </a:rPr>
            <a:t>Source of biographical data</a:t>
          </a:r>
          <a:endParaRPr lang="en-US" sz="1600" kern="1200" dirty="0">
            <a:solidFill>
              <a:schemeClr val="tx1"/>
            </a:solidFill>
            <a:latin typeface="Arial" panose="020B0604020202020204" pitchFamily="34" charset="0"/>
            <a:cs typeface="Arial" panose="020B0604020202020204" pitchFamily="34" charset="0"/>
          </a:endParaRPr>
        </a:p>
      </dsp:txBody>
      <dsp:txXfrm>
        <a:off x="5128185" y="579683"/>
        <a:ext cx="2160390" cy="1316022"/>
      </dsp:txXfrm>
    </dsp:sp>
    <dsp:sp modelId="{362D467F-16F8-4473-8E50-D49B18E779E9}">
      <dsp:nvSpPr>
        <dsp:cNvPr id="0" name=""/>
        <dsp:cNvSpPr/>
      </dsp:nvSpPr>
      <dsp:spPr>
        <a:xfrm>
          <a:off x="4237225" y="2104733"/>
          <a:ext cx="1359368" cy="13597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B24A9-2B0D-4A24-AE7B-2C771EFFFD15}">
      <dsp:nvSpPr>
        <dsp:cNvPr id="0" name=""/>
        <dsp:cNvSpPr/>
      </dsp:nvSpPr>
      <dsp:spPr>
        <a:xfrm>
          <a:off x="5597928" y="2123930"/>
          <a:ext cx="2038278"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latin typeface="Arial" panose="020B0604020202020204" pitchFamily="34" charset="0"/>
              <a:cs typeface="Arial" panose="020B0604020202020204" pitchFamily="34" charset="0"/>
            </a:rPr>
            <a:t>Data on professional experience</a:t>
          </a:r>
          <a:endParaRPr lang="en-US" sz="1600" kern="1200" dirty="0">
            <a:latin typeface="Arial" panose="020B0604020202020204" pitchFamily="34" charset="0"/>
            <a:cs typeface="Arial" panose="020B0604020202020204" pitchFamily="34" charset="0"/>
          </a:endParaRPr>
        </a:p>
      </dsp:txBody>
      <dsp:txXfrm>
        <a:off x="5597928" y="2123930"/>
        <a:ext cx="2038278" cy="1316022"/>
      </dsp:txXfrm>
    </dsp:sp>
    <dsp:sp modelId="{0210C30B-5EFE-4745-A6E4-3E57B5ACC27A}">
      <dsp:nvSpPr>
        <dsp:cNvPr id="0" name=""/>
        <dsp:cNvSpPr/>
      </dsp:nvSpPr>
      <dsp:spPr>
        <a:xfrm>
          <a:off x="3711825" y="3673509"/>
          <a:ext cx="1359368" cy="13597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A8D44-6B0F-4A34-9D7E-79DD03898005}">
      <dsp:nvSpPr>
        <dsp:cNvPr id="0" name=""/>
        <dsp:cNvSpPr/>
      </dsp:nvSpPr>
      <dsp:spPr>
        <a:xfrm>
          <a:off x="5174302" y="3701238"/>
          <a:ext cx="1819566" cy="131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latin typeface="Arial" panose="020B0604020202020204" pitchFamily="34" charset="0"/>
              <a:cs typeface="Arial" panose="020B0604020202020204" pitchFamily="34" charset="0"/>
            </a:rPr>
            <a:t>Compliance with employer requirements</a:t>
          </a:r>
          <a:endParaRPr lang="en-US" sz="1600" kern="1200" dirty="0">
            <a:latin typeface="Arial" panose="020B0604020202020204" pitchFamily="34" charset="0"/>
            <a:cs typeface="Arial" panose="020B0604020202020204" pitchFamily="34" charset="0"/>
          </a:endParaRPr>
        </a:p>
      </dsp:txBody>
      <dsp:txXfrm>
        <a:off x="5174302" y="3701238"/>
        <a:ext cx="1819566" cy="131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7E6C5-7961-4640-B926-46DCA80C928A}">
      <dsp:nvSpPr>
        <dsp:cNvPr id="0" name=""/>
        <dsp:cNvSpPr/>
      </dsp:nvSpPr>
      <dsp:spPr>
        <a:xfrm>
          <a:off x="0" y="394033"/>
          <a:ext cx="5577840" cy="97154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anose="020B0604020202020204" pitchFamily="34" charset="0"/>
              <a:cs typeface="Arial" panose="020B0604020202020204" pitchFamily="34" charset="0"/>
            </a:rPr>
            <a:t>absence of unnecessary words, incomprehensible abbreviations and terms</a:t>
          </a:r>
          <a:endParaRPr lang="en-US" sz="1700" kern="1200" dirty="0">
            <a:latin typeface="Arial" panose="020B0604020202020204" pitchFamily="34" charset="0"/>
            <a:cs typeface="Arial" panose="020B0604020202020204" pitchFamily="34" charset="0"/>
          </a:endParaRPr>
        </a:p>
      </dsp:txBody>
      <dsp:txXfrm>
        <a:off x="0" y="394033"/>
        <a:ext cx="5577840" cy="971545"/>
      </dsp:txXfrm>
    </dsp:sp>
    <dsp:sp modelId="{8106E352-49C3-444A-BAD7-B5C18A70EC45}">
      <dsp:nvSpPr>
        <dsp:cNvPr id="0" name=""/>
        <dsp:cNvSpPr/>
      </dsp:nvSpPr>
      <dsp:spPr>
        <a:xfrm>
          <a:off x="278892" y="143113"/>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Brevity</a:t>
          </a:r>
          <a:endParaRPr lang="en-US" sz="1700" kern="1200" dirty="0">
            <a:latin typeface="Arial" panose="020B0604020202020204" pitchFamily="34" charset="0"/>
            <a:cs typeface="Arial" panose="020B0604020202020204" pitchFamily="34" charset="0"/>
          </a:endParaRPr>
        </a:p>
      </dsp:txBody>
      <dsp:txXfrm>
        <a:off x="303390" y="167611"/>
        <a:ext cx="3855492" cy="452844"/>
      </dsp:txXfrm>
    </dsp:sp>
    <dsp:sp modelId="{995BFA25-68EC-4097-92CC-D5C4C9E9A12B}">
      <dsp:nvSpPr>
        <dsp:cNvPr id="0" name=""/>
        <dsp:cNvSpPr/>
      </dsp:nvSpPr>
      <dsp:spPr>
        <a:xfrm>
          <a:off x="0" y="1708299"/>
          <a:ext cx="5577840" cy="937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anose="020B0604020202020204" pitchFamily="34" charset="0"/>
              <a:cs typeface="Arial" panose="020B0604020202020204" pitchFamily="34" charset="0"/>
            </a:rPr>
            <a:t>absence of information not directly related to the vacancy</a:t>
          </a:r>
          <a:endParaRPr lang="en-US" sz="1700" kern="1200" dirty="0">
            <a:latin typeface="Arial" panose="020B0604020202020204" pitchFamily="34" charset="0"/>
            <a:cs typeface="Arial" panose="020B0604020202020204" pitchFamily="34" charset="0"/>
          </a:endParaRPr>
        </a:p>
      </dsp:txBody>
      <dsp:txXfrm>
        <a:off x="0" y="1708299"/>
        <a:ext cx="5577840" cy="937125"/>
      </dsp:txXfrm>
    </dsp:sp>
    <dsp:sp modelId="{BAFEB6AF-AEFF-4207-B007-D49E55B238E9}">
      <dsp:nvSpPr>
        <dsp:cNvPr id="0" name=""/>
        <dsp:cNvSpPr/>
      </dsp:nvSpPr>
      <dsp:spPr>
        <a:xfrm>
          <a:off x="278892" y="1457379"/>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Specificity</a:t>
          </a:r>
          <a:endParaRPr lang="en-US" sz="1700" kern="1200" dirty="0">
            <a:latin typeface="Arial" panose="020B0604020202020204" pitchFamily="34" charset="0"/>
            <a:cs typeface="Arial" panose="020B0604020202020204" pitchFamily="34" charset="0"/>
          </a:endParaRPr>
        </a:p>
      </dsp:txBody>
      <dsp:txXfrm>
        <a:off x="303390" y="1481877"/>
        <a:ext cx="3855492" cy="452844"/>
      </dsp:txXfrm>
    </dsp:sp>
    <dsp:sp modelId="{14F483A1-D045-470C-AA68-3401B0B39E1C}">
      <dsp:nvSpPr>
        <dsp:cNvPr id="0" name=""/>
        <dsp:cNvSpPr/>
      </dsp:nvSpPr>
      <dsp:spPr>
        <a:xfrm>
          <a:off x="0" y="2988144"/>
          <a:ext cx="5577840" cy="937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anose="020B0604020202020204" pitchFamily="34" charset="0"/>
              <a:cs typeface="Arial" panose="020B0604020202020204" pitchFamily="34" charset="0"/>
            </a:rPr>
            <a:t>a statement of the essential information that establishes eligibility for the position</a:t>
          </a:r>
          <a:endParaRPr lang="en-US" sz="1700" kern="1200" dirty="0">
            <a:latin typeface="Arial" panose="020B0604020202020204" pitchFamily="34" charset="0"/>
            <a:cs typeface="Arial" panose="020B0604020202020204" pitchFamily="34" charset="0"/>
          </a:endParaRPr>
        </a:p>
      </dsp:txBody>
      <dsp:txXfrm>
        <a:off x="0" y="2988144"/>
        <a:ext cx="5577840" cy="937125"/>
      </dsp:txXfrm>
    </dsp:sp>
    <dsp:sp modelId="{EDFD0740-7E61-42D0-815E-D623C73F6B6D}">
      <dsp:nvSpPr>
        <dsp:cNvPr id="0" name=""/>
        <dsp:cNvSpPr/>
      </dsp:nvSpPr>
      <dsp:spPr>
        <a:xfrm>
          <a:off x="278892" y="2737224"/>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Purposefulness</a:t>
          </a:r>
          <a:endParaRPr lang="en-US" sz="1700" kern="1200" dirty="0">
            <a:latin typeface="Arial" panose="020B0604020202020204" pitchFamily="34" charset="0"/>
            <a:cs typeface="Arial" panose="020B0604020202020204" pitchFamily="34" charset="0"/>
          </a:endParaRPr>
        </a:p>
      </dsp:txBody>
      <dsp:txXfrm>
        <a:off x="303390" y="2761722"/>
        <a:ext cx="3855492" cy="452844"/>
      </dsp:txXfrm>
    </dsp:sp>
    <dsp:sp modelId="{984F1D22-DC5B-4FC4-A970-F720D073D11F}">
      <dsp:nvSpPr>
        <dsp:cNvPr id="0" name=""/>
        <dsp:cNvSpPr/>
      </dsp:nvSpPr>
      <dsp:spPr>
        <a:xfrm>
          <a:off x="0" y="4267989"/>
          <a:ext cx="5577840" cy="70953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354076" rIns="43290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anose="020B0604020202020204" pitchFamily="34" charset="0"/>
              <a:cs typeface="Arial" panose="020B0604020202020204" pitchFamily="34" charset="0"/>
            </a:rPr>
            <a:t>the need to use active verbs that show activity</a:t>
          </a:r>
          <a:endParaRPr lang="en-US" sz="1700" kern="1200" dirty="0">
            <a:latin typeface="Arial" panose="020B0604020202020204" pitchFamily="34" charset="0"/>
            <a:cs typeface="Arial" panose="020B0604020202020204" pitchFamily="34" charset="0"/>
          </a:endParaRPr>
        </a:p>
      </dsp:txBody>
      <dsp:txXfrm>
        <a:off x="0" y="4267989"/>
        <a:ext cx="5577840" cy="709537"/>
      </dsp:txXfrm>
    </dsp:sp>
    <dsp:sp modelId="{D269471C-E8AE-4A83-B971-C79361E2FC0E}">
      <dsp:nvSpPr>
        <dsp:cNvPr id="0" name=""/>
        <dsp:cNvSpPr/>
      </dsp:nvSpPr>
      <dsp:spPr>
        <a:xfrm>
          <a:off x="278892" y="4017069"/>
          <a:ext cx="3904488"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Activity</a:t>
          </a:r>
          <a:r>
            <a:rPr lang="ru-RU" sz="1700" kern="1200" dirty="0" smtClean="0">
              <a:latin typeface="Arial" panose="020B0604020202020204" pitchFamily="34" charset="0"/>
              <a:cs typeface="Arial" panose="020B0604020202020204" pitchFamily="34" charset="0"/>
            </a:rPr>
            <a:t> </a:t>
          </a:r>
          <a:endParaRPr lang="en-US" sz="1700" kern="1200" dirty="0">
            <a:latin typeface="Arial" panose="020B0604020202020204" pitchFamily="34" charset="0"/>
            <a:cs typeface="Arial" panose="020B0604020202020204" pitchFamily="34" charset="0"/>
          </a:endParaRPr>
        </a:p>
      </dsp:txBody>
      <dsp:txXfrm>
        <a:off x="303390" y="4041567"/>
        <a:ext cx="385549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7E6C5-7961-4640-B926-46DCA80C928A}">
      <dsp:nvSpPr>
        <dsp:cNvPr id="0" name=""/>
        <dsp:cNvSpPr/>
      </dsp:nvSpPr>
      <dsp:spPr>
        <a:xfrm>
          <a:off x="0" y="404415"/>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precision and clarity</a:t>
          </a:r>
          <a:endParaRPr lang="en-US" sz="1600" kern="1200" dirty="0">
            <a:latin typeface="Arial" panose="020B0604020202020204" pitchFamily="34" charset="0"/>
            <a:cs typeface="Arial" panose="020B0604020202020204" pitchFamily="34" charset="0"/>
          </a:endParaRPr>
        </a:p>
      </dsp:txBody>
      <dsp:txXfrm>
        <a:off x="0" y="404415"/>
        <a:ext cx="5577840" cy="815062"/>
      </dsp:txXfrm>
    </dsp:sp>
    <dsp:sp modelId="{8106E352-49C3-444A-BAD7-B5C18A70EC45}">
      <dsp:nvSpPr>
        <dsp:cNvPr id="0" name=""/>
        <dsp:cNvSpPr/>
      </dsp:nvSpPr>
      <dsp:spPr>
        <a:xfrm>
          <a:off x="278892" y="64935"/>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Accuracy and clarity</a:t>
          </a:r>
          <a:endParaRPr lang="en-US" sz="1600" kern="1200" dirty="0">
            <a:latin typeface="Arial" panose="020B0604020202020204" pitchFamily="34" charset="0"/>
            <a:cs typeface="Arial" panose="020B0604020202020204" pitchFamily="34" charset="0"/>
          </a:endParaRPr>
        </a:p>
      </dsp:txBody>
      <dsp:txXfrm>
        <a:off x="312036" y="98079"/>
        <a:ext cx="3838200" cy="612672"/>
      </dsp:txXfrm>
    </dsp:sp>
    <dsp:sp modelId="{995BFA25-68EC-4097-92CC-D5C4C9E9A12B}">
      <dsp:nvSpPr>
        <dsp:cNvPr id="0" name=""/>
        <dsp:cNvSpPr/>
      </dsp:nvSpPr>
      <dsp:spPr>
        <a:xfrm>
          <a:off x="0" y="1683157"/>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careful selection of information</a:t>
          </a:r>
          <a:endParaRPr lang="en-US" sz="1600" kern="1200" dirty="0">
            <a:latin typeface="Arial" panose="020B0604020202020204" pitchFamily="34" charset="0"/>
            <a:cs typeface="Arial" panose="020B0604020202020204" pitchFamily="34" charset="0"/>
          </a:endParaRPr>
        </a:p>
      </dsp:txBody>
      <dsp:txXfrm>
        <a:off x="0" y="1683157"/>
        <a:ext cx="5577840" cy="815062"/>
      </dsp:txXfrm>
    </dsp:sp>
    <dsp:sp modelId="{BAFEB6AF-AEFF-4207-B007-D49E55B238E9}">
      <dsp:nvSpPr>
        <dsp:cNvPr id="0" name=""/>
        <dsp:cNvSpPr/>
      </dsp:nvSpPr>
      <dsp:spPr>
        <a:xfrm>
          <a:off x="278892" y="1343677"/>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anose="020B0604020202020204" pitchFamily="34" charset="0"/>
              <a:cs typeface="Arial" panose="020B0604020202020204" pitchFamily="34" charset="0"/>
            </a:rPr>
            <a:t>Избирательность </a:t>
          </a:r>
          <a:endParaRPr lang="en-US" sz="1600" kern="1200" dirty="0">
            <a:latin typeface="Arial" panose="020B0604020202020204" pitchFamily="34" charset="0"/>
            <a:cs typeface="Arial" panose="020B0604020202020204" pitchFamily="34" charset="0"/>
          </a:endParaRPr>
        </a:p>
      </dsp:txBody>
      <dsp:txXfrm>
        <a:off x="312036" y="1376821"/>
        <a:ext cx="3838200" cy="612672"/>
      </dsp:txXfrm>
    </dsp:sp>
    <dsp:sp modelId="{14F483A1-D045-470C-AA68-3401B0B39E1C}">
      <dsp:nvSpPr>
        <dsp:cNvPr id="0" name=""/>
        <dsp:cNvSpPr/>
      </dsp:nvSpPr>
      <dsp:spPr>
        <a:xfrm>
          <a:off x="0" y="2961900"/>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lack of misleading information</a:t>
          </a:r>
          <a:endParaRPr lang="en-US" sz="1600" kern="1200" dirty="0">
            <a:latin typeface="Arial" panose="020B0604020202020204" pitchFamily="34" charset="0"/>
            <a:cs typeface="Arial" panose="020B0604020202020204" pitchFamily="34" charset="0"/>
          </a:endParaRPr>
        </a:p>
      </dsp:txBody>
      <dsp:txXfrm>
        <a:off x="0" y="2961900"/>
        <a:ext cx="5577840" cy="815062"/>
      </dsp:txXfrm>
    </dsp:sp>
    <dsp:sp modelId="{EDFD0740-7E61-42D0-815E-D623C73F6B6D}">
      <dsp:nvSpPr>
        <dsp:cNvPr id="0" name=""/>
        <dsp:cNvSpPr/>
      </dsp:nvSpPr>
      <dsp:spPr>
        <a:xfrm>
          <a:off x="278892" y="2622420"/>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Honesty</a:t>
          </a:r>
          <a:endParaRPr lang="en-US" sz="1600" kern="1200" dirty="0">
            <a:latin typeface="Arial" panose="020B0604020202020204" pitchFamily="34" charset="0"/>
            <a:cs typeface="Arial" panose="020B0604020202020204" pitchFamily="34" charset="0"/>
          </a:endParaRPr>
        </a:p>
      </dsp:txBody>
      <dsp:txXfrm>
        <a:off x="312036" y="2655564"/>
        <a:ext cx="3838200" cy="612672"/>
      </dsp:txXfrm>
    </dsp:sp>
    <dsp:sp modelId="{984F1D22-DC5B-4FC4-A970-F720D073D11F}">
      <dsp:nvSpPr>
        <dsp:cNvPr id="0" name=""/>
        <dsp:cNvSpPr/>
      </dsp:nvSpPr>
      <dsp:spPr>
        <a:xfrm>
          <a:off x="0" y="4240642"/>
          <a:ext cx="5577840" cy="815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2902" tIns="479044" rIns="43290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anose="020B0604020202020204" pitchFamily="34" charset="0"/>
              <a:cs typeface="Arial" panose="020B0604020202020204" pitchFamily="34" charset="0"/>
            </a:rPr>
            <a:t>no grammatical errors</a:t>
          </a:r>
          <a:endParaRPr lang="en-US" sz="1600" kern="1200" dirty="0">
            <a:latin typeface="Arial" panose="020B0604020202020204" pitchFamily="34" charset="0"/>
            <a:cs typeface="Arial" panose="020B0604020202020204" pitchFamily="34" charset="0"/>
          </a:endParaRPr>
        </a:p>
      </dsp:txBody>
      <dsp:txXfrm>
        <a:off x="0" y="4240642"/>
        <a:ext cx="5577840" cy="815062"/>
      </dsp:txXfrm>
    </dsp:sp>
    <dsp:sp modelId="{D269471C-E8AE-4A83-B971-C79361E2FC0E}">
      <dsp:nvSpPr>
        <dsp:cNvPr id="0" name=""/>
        <dsp:cNvSpPr/>
      </dsp:nvSpPr>
      <dsp:spPr>
        <a:xfrm>
          <a:off x="278892" y="3901162"/>
          <a:ext cx="3904488"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80" tIns="0" rIns="147580" bIns="0"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Literacy</a:t>
          </a:r>
          <a:endParaRPr lang="en-US" sz="1600" kern="1200" dirty="0">
            <a:latin typeface="Arial" panose="020B0604020202020204" pitchFamily="34" charset="0"/>
            <a:cs typeface="Arial" panose="020B0604020202020204" pitchFamily="34" charset="0"/>
          </a:endParaRPr>
        </a:p>
      </dsp:txBody>
      <dsp:txXfrm>
        <a:off x="312036" y="3934306"/>
        <a:ext cx="3838200"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0FB0B-3180-434A-A715-543485057D92}">
      <dsp:nvSpPr>
        <dsp:cNvPr id="0" name=""/>
        <dsp:cNvSpPr/>
      </dsp:nvSpPr>
      <dsp:spPr>
        <a:xfrm>
          <a:off x="4091826" y="5702548"/>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5739883"/>
        <a:ext cx="16769" cy="16769"/>
      </dsp:txXfrm>
    </dsp:sp>
    <dsp:sp modelId="{2A4148DA-6CD8-46E8-B87D-E4A241905856}">
      <dsp:nvSpPr>
        <dsp:cNvPr id="0" name=""/>
        <dsp:cNvSpPr/>
      </dsp:nvSpPr>
      <dsp:spPr>
        <a:xfrm>
          <a:off x="1882280" y="3004555"/>
          <a:ext cx="335394" cy="2743712"/>
        </a:xfrm>
        <a:custGeom>
          <a:avLst/>
          <a:gdLst/>
          <a:ahLst/>
          <a:cxnLst/>
          <a:rect l="0" t="0" r="0" b="0"/>
          <a:pathLst>
            <a:path>
              <a:moveTo>
                <a:pt x="0" y="0"/>
              </a:moveTo>
              <a:lnTo>
                <a:pt x="167697" y="0"/>
              </a:lnTo>
              <a:lnTo>
                <a:pt x="167697" y="2743712"/>
              </a:lnTo>
              <a:lnTo>
                <a:pt x="335394" y="2743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80874" y="4307308"/>
        <a:ext cx="138206" cy="138206"/>
      </dsp:txXfrm>
    </dsp:sp>
    <dsp:sp modelId="{BA27E4EE-1603-4E3D-B084-3AD8555ACC0C}">
      <dsp:nvSpPr>
        <dsp:cNvPr id="0" name=""/>
        <dsp:cNvSpPr/>
      </dsp:nvSpPr>
      <dsp:spPr>
        <a:xfrm>
          <a:off x="4091826" y="5063457"/>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5100793"/>
        <a:ext cx="16769" cy="16769"/>
      </dsp:txXfrm>
    </dsp:sp>
    <dsp:sp modelId="{CFD53438-4308-4F39-9BE7-6E44F5B6CD2D}">
      <dsp:nvSpPr>
        <dsp:cNvPr id="0" name=""/>
        <dsp:cNvSpPr/>
      </dsp:nvSpPr>
      <dsp:spPr>
        <a:xfrm>
          <a:off x="1882280" y="3004555"/>
          <a:ext cx="335394" cy="2104621"/>
        </a:xfrm>
        <a:custGeom>
          <a:avLst/>
          <a:gdLst/>
          <a:ahLst/>
          <a:cxnLst/>
          <a:rect l="0" t="0" r="0" b="0"/>
          <a:pathLst>
            <a:path>
              <a:moveTo>
                <a:pt x="0" y="0"/>
              </a:moveTo>
              <a:lnTo>
                <a:pt x="167697" y="0"/>
              </a:lnTo>
              <a:lnTo>
                <a:pt x="167697" y="2104621"/>
              </a:lnTo>
              <a:lnTo>
                <a:pt x="335394" y="2104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96698" y="4003587"/>
        <a:ext cx="106558" cy="106558"/>
      </dsp:txXfrm>
    </dsp:sp>
    <dsp:sp modelId="{471604C7-6B41-4B1B-9FF0-C02242C2332F}">
      <dsp:nvSpPr>
        <dsp:cNvPr id="0" name=""/>
        <dsp:cNvSpPr/>
      </dsp:nvSpPr>
      <dsp:spPr>
        <a:xfrm>
          <a:off x="4091826" y="4342461"/>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4379796"/>
        <a:ext cx="16769" cy="16769"/>
      </dsp:txXfrm>
    </dsp:sp>
    <dsp:sp modelId="{6462BADC-10C9-4131-940F-1997B01CEFA1}">
      <dsp:nvSpPr>
        <dsp:cNvPr id="0" name=""/>
        <dsp:cNvSpPr/>
      </dsp:nvSpPr>
      <dsp:spPr>
        <a:xfrm>
          <a:off x="1882280" y="3004555"/>
          <a:ext cx="335394" cy="1383625"/>
        </a:xfrm>
        <a:custGeom>
          <a:avLst/>
          <a:gdLst/>
          <a:ahLst/>
          <a:cxnLst/>
          <a:rect l="0" t="0" r="0" b="0"/>
          <a:pathLst>
            <a:path>
              <a:moveTo>
                <a:pt x="0" y="0"/>
              </a:moveTo>
              <a:lnTo>
                <a:pt x="167697" y="0"/>
              </a:lnTo>
              <a:lnTo>
                <a:pt x="167697" y="1383625"/>
              </a:lnTo>
              <a:lnTo>
                <a:pt x="335394" y="13836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14385" y="3660776"/>
        <a:ext cx="71184" cy="71184"/>
      </dsp:txXfrm>
    </dsp:sp>
    <dsp:sp modelId="{27C05392-F9D5-4A99-8B7F-90BBC9EAD7B1}">
      <dsp:nvSpPr>
        <dsp:cNvPr id="0" name=""/>
        <dsp:cNvSpPr/>
      </dsp:nvSpPr>
      <dsp:spPr>
        <a:xfrm>
          <a:off x="4091826" y="3399176"/>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3436512"/>
        <a:ext cx="16769" cy="16769"/>
      </dsp:txXfrm>
    </dsp:sp>
    <dsp:sp modelId="{8AF91FB4-CED6-4F78-BA24-1B13B14B1137}">
      <dsp:nvSpPr>
        <dsp:cNvPr id="0" name=""/>
        <dsp:cNvSpPr/>
      </dsp:nvSpPr>
      <dsp:spPr>
        <a:xfrm>
          <a:off x="1882280" y="3004555"/>
          <a:ext cx="335394" cy="440340"/>
        </a:xfrm>
        <a:custGeom>
          <a:avLst/>
          <a:gdLst/>
          <a:ahLst/>
          <a:cxnLst/>
          <a:rect l="0" t="0" r="0" b="0"/>
          <a:pathLst>
            <a:path>
              <a:moveTo>
                <a:pt x="0" y="0"/>
              </a:moveTo>
              <a:lnTo>
                <a:pt x="167697" y="0"/>
              </a:lnTo>
              <a:lnTo>
                <a:pt x="167697" y="440340"/>
              </a:lnTo>
              <a:lnTo>
                <a:pt x="335394" y="4403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36139" y="3210888"/>
        <a:ext cx="27676" cy="27676"/>
      </dsp:txXfrm>
    </dsp:sp>
    <dsp:sp modelId="{9CDB190C-7750-40E0-97CB-09C404098097}">
      <dsp:nvSpPr>
        <dsp:cNvPr id="0" name=""/>
        <dsp:cNvSpPr/>
      </dsp:nvSpPr>
      <dsp:spPr>
        <a:xfrm>
          <a:off x="4091826" y="2335096"/>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2372431"/>
        <a:ext cx="16769" cy="16769"/>
      </dsp:txXfrm>
    </dsp:sp>
    <dsp:sp modelId="{33D8E135-75F1-469A-9F79-1A573C963933}">
      <dsp:nvSpPr>
        <dsp:cNvPr id="0" name=""/>
        <dsp:cNvSpPr/>
      </dsp:nvSpPr>
      <dsp:spPr>
        <a:xfrm>
          <a:off x="1882280" y="2380816"/>
          <a:ext cx="335394" cy="623739"/>
        </a:xfrm>
        <a:custGeom>
          <a:avLst/>
          <a:gdLst/>
          <a:ahLst/>
          <a:cxnLst/>
          <a:rect l="0" t="0" r="0" b="0"/>
          <a:pathLst>
            <a:path>
              <a:moveTo>
                <a:pt x="0" y="623739"/>
              </a:moveTo>
              <a:lnTo>
                <a:pt x="167697" y="623739"/>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32272" y="2674981"/>
        <a:ext cx="35409" cy="35409"/>
      </dsp:txXfrm>
    </dsp:sp>
    <dsp:sp modelId="{0F23B672-D6C6-4FE4-B431-C5CA74789A24}">
      <dsp:nvSpPr>
        <dsp:cNvPr id="0" name=""/>
        <dsp:cNvSpPr/>
      </dsp:nvSpPr>
      <dsp:spPr>
        <a:xfrm>
          <a:off x="4091826" y="1493304"/>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1530639"/>
        <a:ext cx="16769" cy="16769"/>
      </dsp:txXfrm>
    </dsp:sp>
    <dsp:sp modelId="{C09D0D2F-FB15-40B5-9D40-B8E3A85806BB}">
      <dsp:nvSpPr>
        <dsp:cNvPr id="0" name=""/>
        <dsp:cNvSpPr/>
      </dsp:nvSpPr>
      <dsp:spPr>
        <a:xfrm>
          <a:off x="1882280" y="1539024"/>
          <a:ext cx="335394" cy="1465531"/>
        </a:xfrm>
        <a:custGeom>
          <a:avLst/>
          <a:gdLst/>
          <a:ahLst/>
          <a:cxnLst/>
          <a:rect l="0" t="0" r="0" b="0"/>
          <a:pathLst>
            <a:path>
              <a:moveTo>
                <a:pt x="0" y="1465531"/>
              </a:moveTo>
              <a:lnTo>
                <a:pt x="167697" y="1465531"/>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2012392" y="2234204"/>
        <a:ext cx="75171" cy="75171"/>
      </dsp:txXfrm>
    </dsp:sp>
    <dsp:sp modelId="{20B16EE0-6075-4A25-A419-011CFAA1DC16}">
      <dsp:nvSpPr>
        <dsp:cNvPr id="0" name=""/>
        <dsp:cNvSpPr/>
      </dsp:nvSpPr>
      <dsp:spPr>
        <a:xfrm>
          <a:off x="4091826" y="854214"/>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1139" y="891549"/>
        <a:ext cx="16769" cy="16769"/>
      </dsp:txXfrm>
    </dsp:sp>
    <dsp:sp modelId="{177A6977-46F1-4BC7-B844-FB515C0E0D42}">
      <dsp:nvSpPr>
        <dsp:cNvPr id="0" name=""/>
        <dsp:cNvSpPr/>
      </dsp:nvSpPr>
      <dsp:spPr>
        <a:xfrm>
          <a:off x="1882280" y="899934"/>
          <a:ext cx="335394" cy="2104621"/>
        </a:xfrm>
        <a:custGeom>
          <a:avLst/>
          <a:gdLst/>
          <a:ahLst/>
          <a:cxnLst/>
          <a:rect l="0" t="0" r="0" b="0"/>
          <a:pathLst>
            <a:path>
              <a:moveTo>
                <a:pt x="0" y="2104621"/>
              </a:moveTo>
              <a:lnTo>
                <a:pt x="167697" y="2104621"/>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96698" y="1898965"/>
        <a:ext cx="106558" cy="106558"/>
      </dsp:txXfrm>
    </dsp:sp>
    <dsp:sp modelId="{A4D1C5A8-25A1-4953-9CFB-1A136CC2FCFB}">
      <dsp:nvSpPr>
        <dsp:cNvPr id="0" name=""/>
        <dsp:cNvSpPr/>
      </dsp:nvSpPr>
      <dsp:spPr>
        <a:xfrm>
          <a:off x="4091826" y="215123"/>
          <a:ext cx="335394" cy="91440"/>
        </a:xfrm>
        <a:custGeom>
          <a:avLst/>
          <a:gdLst/>
          <a:ahLst/>
          <a:cxnLst/>
          <a:rect l="0" t="0" r="0" b="0"/>
          <a:pathLst>
            <a:path>
              <a:moveTo>
                <a:pt x="0" y="45720"/>
              </a:moveTo>
              <a:lnTo>
                <a:pt x="335394"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4251139" y="252458"/>
        <a:ext cx="16769" cy="16769"/>
      </dsp:txXfrm>
    </dsp:sp>
    <dsp:sp modelId="{E3DBA27B-0C33-4531-B825-0D97C1751C82}">
      <dsp:nvSpPr>
        <dsp:cNvPr id="0" name=""/>
        <dsp:cNvSpPr/>
      </dsp:nvSpPr>
      <dsp:spPr>
        <a:xfrm>
          <a:off x="1882280" y="260843"/>
          <a:ext cx="335394" cy="2743712"/>
        </a:xfrm>
        <a:custGeom>
          <a:avLst/>
          <a:gdLst/>
          <a:ahLst/>
          <a:cxnLst/>
          <a:rect l="0" t="0" r="0" b="0"/>
          <a:pathLst>
            <a:path>
              <a:moveTo>
                <a:pt x="0" y="2743712"/>
              </a:moveTo>
              <a:lnTo>
                <a:pt x="167697" y="2743712"/>
              </a:lnTo>
              <a:lnTo>
                <a:pt x="167697" y="0"/>
              </a:lnTo>
              <a:lnTo>
                <a:pt x="3353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Arial" panose="020B0604020202020204" pitchFamily="34" charset="0"/>
            <a:cs typeface="Arial" panose="020B0604020202020204" pitchFamily="34" charset="0"/>
          </a:endParaRPr>
        </a:p>
      </dsp:txBody>
      <dsp:txXfrm>
        <a:off x="1980874" y="1563596"/>
        <a:ext cx="138206" cy="138206"/>
      </dsp:txXfrm>
    </dsp:sp>
    <dsp:sp modelId="{CB6D474E-AC19-425C-A022-67DFFDE4FDD5}">
      <dsp:nvSpPr>
        <dsp:cNvPr id="0" name=""/>
        <dsp:cNvSpPr/>
      </dsp:nvSpPr>
      <dsp:spPr>
        <a:xfrm rot="16200000">
          <a:off x="281190" y="2748919"/>
          <a:ext cx="2690907"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Resume Structure</a:t>
          </a:r>
          <a:endParaRPr lang="en-US" sz="1200" b="1" kern="1200" dirty="0">
            <a:latin typeface="Arial" panose="020B0604020202020204" pitchFamily="34" charset="0"/>
            <a:cs typeface="Arial" panose="020B0604020202020204" pitchFamily="34" charset="0"/>
          </a:endParaRPr>
        </a:p>
      </dsp:txBody>
      <dsp:txXfrm>
        <a:off x="281190" y="2748919"/>
        <a:ext cx="2690907" cy="511272"/>
      </dsp:txXfrm>
    </dsp:sp>
    <dsp:sp modelId="{347492B2-FA33-475D-AE55-8202B42F46D9}">
      <dsp:nvSpPr>
        <dsp:cNvPr id="0" name=""/>
        <dsp:cNvSpPr/>
      </dsp:nvSpPr>
      <dsp:spPr>
        <a:xfrm>
          <a:off x="2217675" y="5207"/>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 </a:t>
          </a:r>
          <a:r>
            <a:rPr lang="en-US" sz="1200" b="1" i="0" kern="1200" dirty="0" smtClean="0">
              <a:latin typeface="Arial" panose="020B0604020202020204" pitchFamily="34" charset="0"/>
              <a:cs typeface="Arial" panose="020B0604020202020204" pitchFamily="34" charset="0"/>
            </a:rPr>
            <a:t>Title of document</a:t>
          </a:r>
          <a:endParaRPr lang="en-US" sz="1200" kern="1200" dirty="0">
            <a:latin typeface="Arial" panose="020B0604020202020204" pitchFamily="34" charset="0"/>
            <a:cs typeface="Arial" panose="020B0604020202020204" pitchFamily="34" charset="0"/>
          </a:endParaRPr>
        </a:p>
      </dsp:txBody>
      <dsp:txXfrm>
        <a:off x="2217675" y="5207"/>
        <a:ext cx="1874151" cy="511272"/>
      </dsp:txXfrm>
    </dsp:sp>
    <dsp:sp modelId="{B49C7667-10E4-4F54-9C92-4F815632B9CA}">
      <dsp:nvSpPr>
        <dsp:cNvPr id="0" name=""/>
        <dsp:cNvSpPr/>
      </dsp:nvSpPr>
      <dsp:spPr>
        <a:xfrm>
          <a:off x="4427221" y="5207"/>
          <a:ext cx="1644205"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Curriculum Vitae</a:t>
          </a:r>
        </a:p>
        <a:p>
          <a:pPr lvl="0" algn="l"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Full name</a:t>
          </a:r>
          <a:endParaRPr lang="en-US" sz="1200" kern="1200" dirty="0">
            <a:solidFill>
              <a:schemeClr val="tx1"/>
            </a:solidFill>
            <a:latin typeface="Arial" panose="020B0604020202020204" pitchFamily="34" charset="0"/>
            <a:cs typeface="Arial" panose="020B0604020202020204" pitchFamily="34" charset="0"/>
          </a:endParaRPr>
        </a:p>
      </dsp:txBody>
      <dsp:txXfrm>
        <a:off x="4427221" y="5207"/>
        <a:ext cx="1644205" cy="511272"/>
      </dsp:txXfrm>
    </dsp:sp>
    <dsp:sp modelId="{A6933209-2174-4CC3-982D-769FC8BAB586}">
      <dsp:nvSpPr>
        <dsp:cNvPr id="0" name=""/>
        <dsp:cNvSpPr/>
      </dsp:nvSpPr>
      <dsp:spPr>
        <a:xfrm>
          <a:off x="2217675" y="644297"/>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II. </a:t>
          </a:r>
          <a:r>
            <a:rPr lang="en-US" sz="1200" b="1" i="0" kern="1200" dirty="0" smtClean="0">
              <a:latin typeface="Arial" panose="020B0604020202020204" pitchFamily="34" charset="0"/>
              <a:cs typeface="Arial" panose="020B0604020202020204" pitchFamily="34" charset="0"/>
            </a:rPr>
            <a:t>Aim</a:t>
          </a:r>
          <a:endParaRPr lang="en-US" sz="1200" kern="1200" dirty="0">
            <a:latin typeface="Arial" panose="020B0604020202020204" pitchFamily="34" charset="0"/>
            <a:cs typeface="Arial" panose="020B0604020202020204" pitchFamily="34" charset="0"/>
          </a:endParaRPr>
        </a:p>
      </dsp:txBody>
      <dsp:txXfrm>
        <a:off x="2217675" y="644297"/>
        <a:ext cx="1874151" cy="511272"/>
      </dsp:txXfrm>
    </dsp:sp>
    <dsp:sp modelId="{61C588F4-68A4-4D3E-BC41-BC8FDAE03B0B}">
      <dsp:nvSpPr>
        <dsp:cNvPr id="0" name=""/>
        <dsp:cNvSpPr/>
      </dsp:nvSpPr>
      <dsp:spPr>
        <a:xfrm>
          <a:off x="4427221" y="644297"/>
          <a:ext cx="2160008"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i="0" kern="1200" dirty="0" smtClean="0">
              <a:solidFill>
                <a:schemeClr val="tx1"/>
              </a:solidFill>
              <a:latin typeface="Arial" panose="020B0604020202020204" pitchFamily="34" charset="0"/>
              <a:cs typeface="Arial" panose="020B0604020202020204" pitchFamily="34" charset="0"/>
            </a:rPr>
            <a:t>positions of interest</a:t>
          </a:r>
          <a:endParaRPr lang="en-US" sz="1200" kern="1200" dirty="0">
            <a:solidFill>
              <a:schemeClr val="tx1"/>
            </a:solidFill>
          </a:endParaRPr>
        </a:p>
      </dsp:txBody>
      <dsp:txXfrm>
        <a:off x="4427221" y="644297"/>
        <a:ext cx="2160008" cy="511272"/>
      </dsp:txXfrm>
    </dsp:sp>
    <dsp:sp modelId="{3C7359DF-8C4A-4D9C-9917-4E40095A40DE}">
      <dsp:nvSpPr>
        <dsp:cNvPr id="0" name=""/>
        <dsp:cNvSpPr/>
      </dsp:nvSpPr>
      <dsp:spPr>
        <a:xfrm>
          <a:off x="2217675" y="1283388"/>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III. </a:t>
          </a:r>
          <a:r>
            <a:rPr lang="en-US" sz="1200" b="1" i="0" kern="1200" dirty="0" smtClean="0">
              <a:latin typeface="Arial" panose="020B0604020202020204" pitchFamily="34" charset="0"/>
              <a:cs typeface="Arial" panose="020B0604020202020204" pitchFamily="34" charset="0"/>
            </a:rPr>
            <a:t>Contact information</a:t>
          </a:r>
          <a:endParaRPr lang="en-US" sz="1200" kern="1200" dirty="0">
            <a:latin typeface="Arial" panose="020B0604020202020204" pitchFamily="34" charset="0"/>
            <a:cs typeface="Arial" panose="020B0604020202020204" pitchFamily="34" charset="0"/>
          </a:endParaRPr>
        </a:p>
      </dsp:txBody>
      <dsp:txXfrm>
        <a:off x="2217675" y="1283388"/>
        <a:ext cx="1874151" cy="511272"/>
      </dsp:txXfrm>
    </dsp:sp>
    <dsp:sp modelId="{A2D34056-D91E-4AC7-A585-1B2619CC9349}">
      <dsp:nvSpPr>
        <dsp:cNvPr id="0" name=""/>
        <dsp:cNvSpPr/>
      </dsp:nvSpPr>
      <dsp:spPr>
        <a:xfrm>
          <a:off x="4427221" y="1283388"/>
          <a:ext cx="3039396"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name, address, phone number, e-mail</a:t>
          </a:r>
          <a:r>
            <a:rPr lang="ru-RU" sz="1200" kern="1200" dirty="0" smtClean="0">
              <a:solidFill>
                <a:schemeClr val="tx1"/>
              </a:solidFill>
              <a:latin typeface="Arial" panose="020B0604020202020204" pitchFamily="34" charset="0"/>
              <a:cs typeface="Arial" panose="020B0604020202020204" pitchFamily="34" charset="0"/>
            </a:rPr>
            <a:t>.</a:t>
          </a:r>
          <a:endParaRPr lang="en-US" sz="1200" kern="1200" dirty="0">
            <a:solidFill>
              <a:schemeClr val="tx1"/>
            </a:solidFill>
          </a:endParaRPr>
        </a:p>
      </dsp:txBody>
      <dsp:txXfrm>
        <a:off x="4427221" y="1283388"/>
        <a:ext cx="3039396" cy="511272"/>
      </dsp:txXfrm>
    </dsp:sp>
    <dsp:sp modelId="{E5ADAEB8-AD84-477D-96C4-03F14241DA79}">
      <dsp:nvSpPr>
        <dsp:cNvPr id="0" name=""/>
        <dsp:cNvSpPr/>
      </dsp:nvSpPr>
      <dsp:spPr>
        <a:xfrm>
          <a:off x="2217675" y="2125180"/>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IV. </a:t>
          </a:r>
          <a:r>
            <a:rPr lang="en-US" sz="1200" b="1" i="0" kern="1200" dirty="0" smtClean="0">
              <a:latin typeface="Arial" panose="020B0604020202020204" pitchFamily="34" charset="0"/>
              <a:cs typeface="Arial" panose="020B0604020202020204" pitchFamily="34" charset="0"/>
            </a:rPr>
            <a:t>Education</a:t>
          </a:r>
          <a:endParaRPr lang="en-US" sz="1200" kern="1200" dirty="0">
            <a:latin typeface="Arial" panose="020B0604020202020204" pitchFamily="34" charset="0"/>
            <a:cs typeface="Arial" panose="020B0604020202020204" pitchFamily="34" charset="0"/>
          </a:endParaRPr>
        </a:p>
      </dsp:txBody>
      <dsp:txXfrm>
        <a:off x="2217675" y="2125180"/>
        <a:ext cx="1874151" cy="511272"/>
      </dsp:txXfrm>
    </dsp:sp>
    <dsp:sp modelId="{AE84B530-864C-4F7A-BAAF-53B3DB507A49}">
      <dsp:nvSpPr>
        <dsp:cNvPr id="0" name=""/>
        <dsp:cNvSpPr/>
      </dsp:nvSpPr>
      <dsp:spPr>
        <a:xfrm>
          <a:off x="4427221" y="1922478"/>
          <a:ext cx="4224681" cy="916675"/>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major - university (and name of the faculty) in 20__ - __ certifications in specialty diploma with honors, additional specialties publications</a:t>
          </a:r>
          <a:endParaRPr lang="en-US" sz="1200" kern="1200" dirty="0">
            <a:solidFill>
              <a:schemeClr val="tx1"/>
            </a:solidFill>
          </a:endParaRPr>
        </a:p>
      </dsp:txBody>
      <dsp:txXfrm>
        <a:off x="4427221" y="1922478"/>
        <a:ext cx="4224681" cy="916675"/>
      </dsp:txXfrm>
    </dsp:sp>
    <dsp:sp modelId="{63E8174B-6777-4B7F-A091-6E6D3163A861}">
      <dsp:nvSpPr>
        <dsp:cNvPr id="0" name=""/>
        <dsp:cNvSpPr/>
      </dsp:nvSpPr>
      <dsp:spPr>
        <a:xfrm>
          <a:off x="2217675" y="3189260"/>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 </a:t>
          </a:r>
          <a:r>
            <a:rPr lang="en-US" sz="1200" b="1" i="0" kern="1200" dirty="0" smtClean="0">
              <a:latin typeface="Arial" panose="020B0604020202020204" pitchFamily="34" charset="0"/>
              <a:cs typeface="Arial" panose="020B0604020202020204" pitchFamily="34" charset="0"/>
            </a:rPr>
            <a:t>Labor experience (practical experience)</a:t>
          </a:r>
          <a:endParaRPr lang="en-US" sz="1200" kern="1200" dirty="0">
            <a:latin typeface="Arial" panose="020B0604020202020204" pitchFamily="34" charset="0"/>
            <a:cs typeface="Arial" panose="020B0604020202020204" pitchFamily="34" charset="0"/>
          </a:endParaRPr>
        </a:p>
      </dsp:txBody>
      <dsp:txXfrm>
        <a:off x="2217675" y="3189260"/>
        <a:ext cx="1874151" cy="511272"/>
      </dsp:txXfrm>
    </dsp:sp>
    <dsp:sp modelId="{7829C931-C6EC-4F12-8033-34EDE5000ADE}">
      <dsp:nvSpPr>
        <dsp:cNvPr id="0" name=""/>
        <dsp:cNvSpPr/>
      </dsp:nvSpPr>
      <dsp:spPr>
        <a:xfrm>
          <a:off x="4427221" y="2966972"/>
          <a:ext cx="3608695" cy="95584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start and end dates of work (internship), name of organization job title job duties</a:t>
          </a:r>
          <a:endParaRPr lang="en-US" sz="1200" kern="1200" dirty="0">
            <a:solidFill>
              <a:schemeClr val="tx1"/>
            </a:solidFill>
          </a:endParaRPr>
        </a:p>
      </dsp:txBody>
      <dsp:txXfrm>
        <a:off x="4427221" y="2966972"/>
        <a:ext cx="3608695" cy="955849"/>
      </dsp:txXfrm>
    </dsp:sp>
    <dsp:sp modelId="{403F2D1D-002D-4324-9163-8E5E84C062BF}">
      <dsp:nvSpPr>
        <dsp:cNvPr id="0" name=""/>
        <dsp:cNvSpPr/>
      </dsp:nvSpPr>
      <dsp:spPr>
        <a:xfrm>
          <a:off x="2217675" y="4132545"/>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a:latin typeface="Arial" panose="020B0604020202020204" pitchFamily="34" charset="0"/>
              <a:cs typeface="Arial" panose="020B0604020202020204" pitchFamily="34" charset="0"/>
            </a:rPr>
            <a:t>VI. </a:t>
          </a:r>
          <a:r>
            <a:rPr lang="en-US" sz="1200" b="1" i="0" kern="1200" dirty="0" smtClean="0">
              <a:latin typeface="Arial" panose="020B0604020202020204" pitchFamily="34" charset="0"/>
              <a:cs typeface="Arial" panose="020B0604020202020204" pitchFamily="34" charset="0"/>
            </a:rPr>
            <a:t>Additional skills</a:t>
          </a:r>
          <a:endParaRPr lang="en-US" sz="1200" kern="1200" dirty="0">
            <a:latin typeface="Arial" panose="020B0604020202020204" pitchFamily="34" charset="0"/>
            <a:cs typeface="Arial" panose="020B0604020202020204" pitchFamily="34" charset="0"/>
          </a:endParaRPr>
        </a:p>
      </dsp:txBody>
      <dsp:txXfrm>
        <a:off x="2217675" y="4132545"/>
        <a:ext cx="1874151" cy="511272"/>
      </dsp:txXfrm>
    </dsp:sp>
    <dsp:sp modelId="{1DA7E397-CCE4-405D-81D1-5322AFE9A1A7}">
      <dsp:nvSpPr>
        <dsp:cNvPr id="0" name=""/>
        <dsp:cNvSpPr/>
      </dsp:nvSpPr>
      <dsp:spPr>
        <a:xfrm>
          <a:off x="4427221" y="4050639"/>
          <a:ext cx="3997149" cy="675084"/>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i="0" kern="1200" dirty="0" smtClean="0">
              <a:solidFill>
                <a:schemeClr val="tx1"/>
              </a:solidFill>
              <a:latin typeface="Arial" panose="020B0604020202020204" pitchFamily="34" charset="0"/>
              <a:cs typeface="Arial" panose="020B0604020202020204" pitchFamily="34" charset="0"/>
            </a:rPr>
            <a:t>driving license; experience in working with PCs, membership in professional organizations, etc.</a:t>
          </a:r>
          <a:r>
            <a:rPr lang="ru-RU" sz="1200" i="0" kern="1200" dirty="0" smtClean="0">
              <a:solidFill>
                <a:schemeClr val="tx1"/>
              </a:solidFill>
              <a:latin typeface="Arial" panose="020B0604020202020204" pitchFamily="34" charset="0"/>
              <a:cs typeface="Arial" panose="020B0604020202020204" pitchFamily="34" charset="0"/>
            </a:rPr>
            <a:t>.</a:t>
          </a:r>
          <a:endParaRPr lang="en-US" sz="1200" kern="1200" dirty="0">
            <a:solidFill>
              <a:schemeClr val="tx1"/>
            </a:solidFill>
          </a:endParaRPr>
        </a:p>
      </dsp:txBody>
      <dsp:txXfrm>
        <a:off x="4427221" y="4050639"/>
        <a:ext cx="3997149" cy="675084"/>
      </dsp:txXfrm>
    </dsp:sp>
    <dsp:sp modelId="{909A1CD6-3D78-4BF3-9D02-7A08592A33F1}">
      <dsp:nvSpPr>
        <dsp:cNvPr id="0" name=""/>
        <dsp:cNvSpPr/>
      </dsp:nvSpPr>
      <dsp:spPr>
        <a:xfrm>
          <a:off x="2217675" y="4853541"/>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VII. </a:t>
          </a:r>
          <a:r>
            <a:rPr lang="en-US" sz="1200" b="1" i="0" kern="1200" dirty="0" smtClean="0">
              <a:latin typeface="Arial" panose="020B0604020202020204" pitchFamily="34" charset="0"/>
              <a:cs typeface="Arial" panose="020B0604020202020204" pitchFamily="34" charset="0"/>
            </a:rPr>
            <a:t>Additional information</a:t>
          </a:r>
          <a:endParaRPr lang="en-US" sz="1200" kern="1200" dirty="0">
            <a:latin typeface="Arial" panose="020B0604020202020204" pitchFamily="34" charset="0"/>
            <a:cs typeface="Arial" panose="020B0604020202020204" pitchFamily="34" charset="0"/>
          </a:endParaRPr>
        </a:p>
      </dsp:txBody>
      <dsp:txXfrm>
        <a:off x="2217675" y="4853541"/>
        <a:ext cx="1874151" cy="511272"/>
      </dsp:txXfrm>
    </dsp:sp>
    <dsp:sp modelId="{EBC61F8C-6356-480C-A48E-86A42F240DBB}">
      <dsp:nvSpPr>
        <dsp:cNvPr id="0" name=""/>
        <dsp:cNvSpPr/>
      </dsp:nvSpPr>
      <dsp:spPr>
        <a:xfrm>
          <a:off x="4427221" y="4853541"/>
          <a:ext cx="3271405"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0" i="0" kern="1200" dirty="0" smtClean="0">
              <a:solidFill>
                <a:schemeClr val="tx1"/>
              </a:solidFill>
              <a:latin typeface="Arial" panose="020B0604020202020204" pitchFamily="34" charset="0"/>
              <a:cs typeface="Arial" panose="020B0604020202020204" pitchFamily="34" charset="0"/>
            </a:rPr>
            <a:t>hobbies </a:t>
          </a:r>
        </a:p>
        <a:p>
          <a:pPr lvl="0" algn="l" defTabSz="533400">
            <a:lnSpc>
              <a:spcPct val="90000"/>
            </a:lnSpc>
            <a:spcBef>
              <a:spcPct val="0"/>
            </a:spcBef>
            <a:spcAft>
              <a:spcPct val="35000"/>
            </a:spcAft>
          </a:pPr>
          <a:r>
            <a:rPr lang="en-US" sz="1200" b="0" i="0" kern="1200" dirty="0" smtClean="0">
              <a:solidFill>
                <a:schemeClr val="tx1"/>
              </a:solidFill>
              <a:latin typeface="Arial" panose="020B0604020202020204" pitchFamily="34" charset="0"/>
              <a:cs typeface="Arial" panose="020B0604020202020204" pitchFamily="34" charset="0"/>
            </a:rPr>
            <a:t>awards and social activities</a:t>
          </a:r>
          <a:endParaRPr lang="en-US" sz="1200" kern="1200" dirty="0">
            <a:solidFill>
              <a:schemeClr val="tx1"/>
            </a:solidFill>
          </a:endParaRPr>
        </a:p>
      </dsp:txBody>
      <dsp:txXfrm>
        <a:off x="4427221" y="4853541"/>
        <a:ext cx="3271405" cy="511272"/>
      </dsp:txXfrm>
    </dsp:sp>
    <dsp:sp modelId="{9978E4C9-B1B3-4238-8E1E-179C80739B32}">
      <dsp:nvSpPr>
        <dsp:cNvPr id="0" name=""/>
        <dsp:cNvSpPr/>
      </dsp:nvSpPr>
      <dsp:spPr>
        <a:xfrm>
          <a:off x="2217675" y="5492632"/>
          <a:ext cx="1874151" cy="511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i="0" kern="1200" dirty="0">
              <a:latin typeface="Arial" panose="020B0604020202020204" pitchFamily="34" charset="0"/>
              <a:cs typeface="Arial" panose="020B0604020202020204" pitchFamily="34" charset="0"/>
            </a:rPr>
            <a:t>VIII. </a:t>
          </a:r>
          <a:r>
            <a:rPr lang="en-US" sz="1200" b="1" i="0" kern="1200" dirty="0" err="1" smtClean="0">
              <a:latin typeface="Arial" panose="020B0604020202020204" pitchFamily="34" charset="0"/>
              <a:cs typeface="Arial" panose="020B0604020202020204" pitchFamily="34" charset="0"/>
            </a:rPr>
            <a:t>Recommedations</a:t>
          </a:r>
          <a:endParaRPr lang="en-US" sz="1200" kern="1200" dirty="0">
            <a:latin typeface="Arial" panose="020B0604020202020204" pitchFamily="34" charset="0"/>
            <a:cs typeface="Arial" panose="020B0604020202020204" pitchFamily="34" charset="0"/>
          </a:endParaRPr>
        </a:p>
      </dsp:txBody>
      <dsp:txXfrm>
        <a:off x="2217675" y="5492632"/>
        <a:ext cx="1874151" cy="511272"/>
      </dsp:txXfrm>
    </dsp:sp>
    <dsp:sp modelId="{E4F345B4-A04D-4568-9D6C-587C0FC7A9DD}">
      <dsp:nvSpPr>
        <dsp:cNvPr id="0" name=""/>
        <dsp:cNvSpPr/>
      </dsp:nvSpPr>
      <dsp:spPr>
        <a:xfrm>
          <a:off x="4427221" y="5492632"/>
          <a:ext cx="2102153" cy="511272"/>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i="0" kern="1200" dirty="0" smtClean="0">
              <a:solidFill>
                <a:schemeClr val="tx1"/>
              </a:solidFill>
              <a:latin typeface="Arial" panose="020B0604020202020204" pitchFamily="34" charset="0"/>
              <a:cs typeface="Arial" panose="020B0604020202020204" pitchFamily="34" charset="0"/>
            </a:rPr>
            <a:t>sources of advice</a:t>
          </a:r>
          <a:endParaRPr lang="en-US" sz="1200" kern="1200" dirty="0">
            <a:solidFill>
              <a:schemeClr val="tx1"/>
            </a:solidFill>
          </a:endParaRPr>
        </a:p>
      </dsp:txBody>
      <dsp:txXfrm>
        <a:off x="4427221" y="5492632"/>
        <a:ext cx="2102153" cy="51127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D9C5E-6F21-4BC0-BCBC-D0D346B69E17}"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073C-D429-43BC-9D3D-16AADDABED40}" type="slidenum">
              <a:rPr lang="en-US" smtClean="0"/>
              <a:t>‹#›</a:t>
            </a:fld>
            <a:endParaRPr lang="en-US"/>
          </a:p>
        </p:txBody>
      </p:sp>
    </p:spTree>
    <p:extLst>
      <p:ext uri="{BB962C8B-B14F-4D97-AF65-F5344CB8AC3E}">
        <p14:creationId xmlns:p14="http://schemas.microsoft.com/office/powerpoint/2010/main" val="379936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B69073C-D429-43BC-9D3D-16AADDABED40}" type="slidenum">
              <a:rPr lang="en-US" smtClean="0"/>
              <a:t>2</a:t>
            </a:fld>
            <a:endParaRPr lang="en-US"/>
          </a:p>
        </p:txBody>
      </p:sp>
    </p:spTree>
    <p:extLst>
      <p:ext uri="{BB962C8B-B14F-4D97-AF65-F5344CB8AC3E}">
        <p14:creationId xmlns:p14="http://schemas.microsoft.com/office/powerpoint/2010/main" val="292264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Резюме</a:t>
            </a:r>
            <a:r>
              <a:rPr lang="ru-RU" sz="1200" b="0" kern="1200" dirty="0">
                <a:solidFill>
                  <a:schemeClr val="tx1"/>
                </a:solidFill>
                <a:effectLst/>
                <a:latin typeface="+mn-lt"/>
                <a:ea typeface="+mn-ea"/>
                <a:cs typeface="+mn-cs"/>
              </a:rPr>
              <a:t> — это </a:t>
            </a:r>
            <a:r>
              <a:rPr lang="ru-RU" sz="1200" b="1" u="sng" kern="1200" dirty="0">
                <a:solidFill>
                  <a:schemeClr val="tx1"/>
                </a:solidFill>
                <a:effectLst/>
                <a:latin typeface="+mn-lt"/>
                <a:ea typeface="+mn-ea"/>
                <a:cs typeface="+mn-cs"/>
              </a:rPr>
              <a:t>краткая</a:t>
            </a:r>
            <a:r>
              <a:rPr lang="ru-RU" sz="1200" b="0" kern="1200" dirty="0">
                <a:solidFill>
                  <a:schemeClr val="tx1"/>
                </a:solidFill>
                <a:effectLst/>
                <a:latin typeface="+mn-lt"/>
                <a:ea typeface="+mn-ea"/>
                <a:cs typeface="+mn-cs"/>
              </a:rPr>
              <a:t> самопрезентация в письменной форме Ваших профессиональных навыков, достижений и личных качеств, которые Вы планируете успешно реализовать на будущем месте работы с целью получения компенсации за них (например, в виде денег или другого вида компенсации)</a:t>
            </a:r>
            <a:endParaRPr lang="ru-RU" dirty="0">
              <a:effectLst/>
            </a:endParaRPr>
          </a:p>
          <a:p>
            <a:endParaRPr lang="ru-RU" dirty="0">
              <a:effectLst/>
            </a:endParaRPr>
          </a:p>
          <a:p>
            <a:r>
              <a:rPr lang="ru-RU" dirty="0">
                <a:effectLst/>
              </a:rPr>
              <a:t>Резюме позаимствовано нами из практики европейского и американского кадрового менеджмента. Это первое, что необходимо иметь при поиске работы. Можно сказать, что при устройстве на работу, обязательное предоставление резюме, это один из элементов современных правил делового этикета, но одновременно это одно из самых эффективных средств рекламы на рынке труда. Резюме - это краткий вывод из сказанного, написанного или прочитанного, сжато излагающий основные положения (толковый словарь Д.Н. Ушакова).</a:t>
            </a:r>
          </a:p>
          <a:p>
            <a:r>
              <a:rPr lang="ru-RU" dirty="0">
                <a:effectLst/>
              </a:rPr>
              <a:t>Применительно к поиску работы, резюме - это описание способностей человека, которые делают его конкурентоспособным на рынке труда. Оно должно отображать три основных качества, требуемых от сотрудника: образованность, продуктивность и неограниченность способностей.</a:t>
            </a:r>
          </a:p>
          <a:p>
            <a:endParaRPr lang="en-US" dirty="0"/>
          </a:p>
        </p:txBody>
      </p:sp>
      <p:sp>
        <p:nvSpPr>
          <p:cNvPr id="4" name="Slide Number Placeholder 3"/>
          <p:cNvSpPr>
            <a:spLocks noGrp="1"/>
          </p:cNvSpPr>
          <p:nvPr>
            <p:ph type="sldNum" sz="quarter" idx="10"/>
          </p:nvPr>
        </p:nvSpPr>
        <p:spPr/>
        <p:txBody>
          <a:bodyPr/>
          <a:lstStyle/>
          <a:p>
            <a:fld id="{F126DE69-D6EF-4C5E-8F73-E98A7E012108}" type="slidenum">
              <a:rPr lang="en-US" smtClean="0"/>
              <a:t>4</a:t>
            </a:fld>
            <a:endParaRPr lang="en-US"/>
          </a:p>
        </p:txBody>
      </p:sp>
    </p:spTree>
    <p:extLst>
      <p:ext uri="{BB962C8B-B14F-4D97-AF65-F5344CB8AC3E}">
        <p14:creationId xmlns:p14="http://schemas.microsoft.com/office/powerpoint/2010/main" val="8506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effectLst/>
              </a:rPr>
              <a:t>Стиль написания резюме</a:t>
            </a:r>
          </a:p>
          <a:p>
            <a:r>
              <a:rPr lang="ru-RU" dirty="0">
                <a:effectLst/>
              </a:rPr>
              <a:t>должен отвечать следующим требованиям: </a:t>
            </a:r>
          </a:p>
          <a:p>
            <a:r>
              <a:rPr lang="ru-RU" dirty="0">
                <a:effectLst/>
              </a:rPr>
              <a:t>краткость - отсутствие лишних слов, непонятных сокращений и терминов;</a:t>
            </a:r>
          </a:p>
          <a:p>
            <a:r>
              <a:rPr lang="ru-RU" dirty="0">
                <a:effectLst/>
              </a:rPr>
              <a:t>конкретность - отсутствие информации, не имеющей прямого отношения к вакансии;</a:t>
            </a:r>
          </a:p>
          <a:p>
            <a:r>
              <a:rPr lang="ru-RU" dirty="0">
                <a:effectLst/>
              </a:rPr>
              <a:t>целенаправленность - изложение главных сведений, подтверждающих право претендовать на данную должность;</a:t>
            </a:r>
          </a:p>
          <a:p>
            <a:r>
              <a:rPr lang="ru-RU" dirty="0">
                <a:effectLst/>
              </a:rPr>
              <a:t>активность - необходимость использования активных глаголов, показывающих активность. Например, если у вас есть только начальные знания бухучета, а они необходимы для данной должности, то нужно писать "владею основами бухучета и аудита". Никогда не следует писать "участвовал", "оказывал помощь", т. к. это позволяет думать, что вы стояли в стороне и от случая к случаю оказывали разные услуги;</a:t>
            </a:r>
          </a:p>
          <a:p>
            <a:r>
              <a:rPr lang="ru-RU" dirty="0">
                <a:effectLst/>
              </a:rPr>
              <a:t>точность и ясность изложения мысли;</a:t>
            </a:r>
          </a:p>
          <a:p>
            <a:r>
              <a:rPr lang="ru-RU" dirty="0">
                <a:effectLst/>
              </a:rPr>
              <a:t>избирательность - предполагает тщательный отбор информации (не пытайтесь все уместить в одном резюме. Помните, резюме должно полностью соответствовать той должности, на которую вы претендуете!);</a:t>
            </a:r>
          </a:p>
          <a:p>
            <a:r>
              <a:rPr lang="ru-RU" dirty="0">
                <a:effectLst/>
              </a:rPr>
              <a:t>честность (отсутствие недостоверной информации);</a:t>
            </a:r>
          </a:p>
          <a:p>
            <a:r>
              <a:rPr lang="ru-RU" dirty="0">
                <a:effectLst/>
              </a:rPr>
              <a:t>грамотность.</a:t>
            </a:r>
          </a:p>
          <a:p>
            <a:endParaRPr lang="en-US" dirty="0"/>
          </a:p>
        </p:txBody>
      </p:sp>
      <p:sp>
        <p:nvSpPr>
          <p:cNvPr id="4" name="Slide Number Placeholder 3"/>
          <p:cNvSpPr>
            <a:spLocks noGrp="1"/>
          </p:cNvSpPr>
          <p:nvPr>
            <p:ph type="sldNum" sz="quarter" idx="10"/>
          </p:nvPr>
        </p:nvSpPr>
        <p:spPr/>
        <p:txBody>
          <a:bodyPr/>
          <a:lstStyle/>
          <a:p>
            <a:fld id="{9B69073C-D429-43BC-9D3D-16AADDABED40}" type="slidenum">
              <a:rPr lang="en-US" smtClean="0"/>
              <a:t>5</a:t>
            </a:fld>
            <a:endParaRPr lang="en-US"/>
          </a:p>
        </p:txBody>
      </p:sp>
    </p:spTree>
    <p:extLst>
      <p:ext uri="{BB962C8B-B14F-4D97-AF65-F5344CB8AC3E}">
        <p14:creationId xmlns:p14="http://schemas.microsoft.com/office/powerpoint/2010/main" val="186837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05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4281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33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56074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8564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7193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5311A6-D7E9-4320-AE7B-9E6BAFAE3F9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477022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5311A6-D7E9-4320-AE7B-9E6BAFAE3F9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89707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11A6-D7E9-4320-AE7B-9E6BAFAE3F9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9506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8692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429237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559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75134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61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05311A6-D7E9-4320-AE7B-9E6BAFAE3F9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54F3E-B4AF-4094-B6CC-70093EC2590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9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231270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5311A6-D7E9-4320-AE7B-9E6BAFAE3F9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56024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5311A6-D7E9-4320-AE7B-9E6BAFAE3F9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356555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11A6-D7E9-4320-AE7B-9E6BAFAE3F9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103978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spTree>
    <p:extLst>
      <p:ext uri="{BB962C8B-B14F-4D97-AF65-F5344CB8AC3E}">
        <p14:creationId xmlns:p14="http://schemas.microsoft.com/office/powerpoint/2010/main" val="43774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05311A6-D7E9-4320-AE7B-9E6BAFAE3F9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54F3E-B4AF-4094-B6CC-70093EC25904}"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88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3A54F3E-B4AF-4094-B6CC-70093EC2590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6526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5311A6-D7E9-4320-AE7B-9E6BAFAE3F98}" type="datetimeFigureOut">
              <a:rPr lang="en-US" smtClean="0"/>
              <a:t>1/17/2024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3A54F3E-B4AF-4094-B6CC-70093EC25904}"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09415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B8D726A5-7900-41B4-8D49-49B4A2010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E9B860F9-6132-27AF-A2F4-B57125FBBD18}"/>
              </a:ext>
            </a:extLst>
          </p:cNvPr>
          <p:cNvPicPr>
            <a:picLocks noChangeAspect="1"/>
          </p:cNvPicPr>
          <p:nvPr/>
        </p:nvPicPr>
        <p:blipFill rotWithShape="1">
          <a:blip r:embed="rId2">
            <a:alphaModFix amt="45000"/>
            <a:extLst>
              <a:ext uri="{BEBA8EAE-BF5A-486C-A8C5-ECC9F3942E4B}">
                <a14:imgProps xmlns:a14="http://schemas.microsoft.com/office/drawing/2010/main">
                  <a14:imgLayer r:embed="rId3">
                    <a14:imgEffect>
                      <a14:saturation sat="200000"/>
                    </a14:imgEffect>
                  </a14:imgLayer>
                </a14:imgProps>
              </a:ext>
            </a:extLst>
          </a:blip>
          <a:srcRect r="25"/>
          <a:stretch/>
        </p:blipFill>
        <p:spPr>
          <a:xfrm>
            <a:off x="0" y="108"/>
            <a:ext cx="12188932" cy="6857892"/>
          </a:xfrm>
          <a:prstGeom prst="rect">
            <a:avLst/>
          </a:prstGeom>
        </p:spPr>
      </p:pic>
      <p:sp>
        <p:nvSpPr>
          <p:cNvPr id="13" name="Google Shape;13;p1"/>
          <p:cNvSpPr txBox="1">
            <a:spLocks noGrp="1"/>
          </p:cNvSpPr>
          <p:nvPr>
            <p:ph type="ctrTitle"/>
          </p:nvPr>
        </p:nvSpPr>
        <p:spPr>
          <a:xfrm>
            <a:off x="653820" y="643467"/>
            <a:ext cx="7164674" cy="5571066"/>
          </a:xfrm>
          <a:prstGeom prst="rect">
            <a:avLst/>
          </a:prstGeom>
        </p:spPr>
        <p:txBody>
          <a:bodyPr spcFirstLastPara="1" lIns="91425" tIns="45700" rIns="91425" bIns="45700" anchorCtr="0">
            <a:normAutofit/>
          </a:bodyPr>
          <a:lstStyle/>
          <a:p>
            <a:pPr lvl="0">
              <a:spcBef>
                <a:spcPts val="0"/>
              </a:spcBef>
              <a:buClr>
                <a:srgbClr val="124163"/>
              </a:buClr>
              <a:buSzPts val="4400"/>
            </a:pPr>
            <a:r>
              <a:rPr lang="en-US" sz="6600" b="1" dirty="0">
                <a:solidFill>
                  <a:schemeClr val="tx1"/>
                </a:solidFill>
                <a:latin typeface="Arial"/>
                <a:ea typeface="Arial"/>
                <a:cs typeface="Arial"/>
                <a:sym typeface="Arial"/>
              </a:rPr>
              <a:t>MASTER CLASS ON RESUME WRITING</a:t>
            </a:r>
            <a:endParaRPr lang="ru-RU" sz="6600" dirty="0">
              <a:solidFill>
                <a:schemeClr val="tx1"/>
              </a:solidFill>
            </a:endParaRPr>
          </a:p>
        </p:txBody>
      </p:sp>
      <p:cxnSp>
        <p:nvCxnSpPr>
          <p:cNvPr id="21" name="Straight Connector 20">
            <a:extLst>
              <a:ext uri="{FF2B5EF4-FFF2-40B4-BE49-F238E27FC236}">
                <a16:creationId xmlns="" xmlns:a16="http://schemas.microsoft.com/office/drawing/2014/main" id="{46E49661-E258-450C-8150-A91A6B30D1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 xmlns:a16="http://schemas.microsoft.com/office/drawing/2014/main" id="{33434E29-784A-E503-3D32-028C23D754C1}"/>
              </a:ext>
            </a:extLst>
          </p:cNvPr>
          <p:cNvSpPr/>
          <p:nvPr/>
        </p:nvSpPr>
        <p:spPr>
          <a:xfrm>
            <a:off x="1399216" y="108"/>
            <a:ext cx="10671948" cy="553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Zhangir</a:t>
            </a:r>
            <a:r>
              <a:rPr lang="en-US" sz="3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Khan West Kazakhstan Agrarian-Technical University</a:t>
            </a:r>
            <a:endParaRPr lang="ru-RU" sz="3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 xmlns:a16="http://schemas.microsoft.com/office/drawing/2014/main" id="{13637687-D2A4-7A6E-D7EE-8EE5F61B4676}"/>
              </a:ext>
            </a:extLst>
          </p:cNvPr>
          <p:cNvPicPr>
            <a:picLocks noChangeAspect="1"/>
          </p:cNvPicPr>
          <p:nvPr/>
        </p:nvPicPr>
        <p:blipFill>
          <a:blip r:embed="rId4"/>
          <a:stretch>
            <a:fillRect/>
          </a:stretch>
        </p:blipFill>
        <p:spPr>
          <a:xfrm>
            <a:off x="120836" y="22134"/>
            <a:ext cx="1482647" cy="1620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 xmlns:a16="http://schemas.microsoft.com/office/drawing/2014/main" id="{1E47653A-5119-7F36-27A4-981156B6C106}"/>
              </a:ext>
            </a:extLst>
          </p:cNvPr>
          <p:cNvSpPr txBox="1"/>
          <p:nvPr/>
        </p:nvSpPr>
        <p:spPr>
          <a:xfrm>
            <a:off x="8188893" y="2728276"/>
            <a:ext cx="4000039"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Compiled by: Master of Oil and Gas Engineering </a:t>
            </a:r>
            <a:r>
              <a:rPr lang="en-US" dirty="0" err="1">
                <a:latin typeface="Arial" panose="020B0604020202020204" pitchFamily="34" charset="0"/>
                <a:cs typeface="Arial" panose="020B0604020202020204" pitchFamily="34" charset="0"/>
              </a:rPr>
              <a:t>Sarsenova</a:t>
            </a:r>
            <a:r>
              <a:rPr lang="en-US" dirty="0">
                <a:latin typeface="Arial" panose="020B0604020202020204" pitchFamily="34" charset="0"/>
                <a:cs typeface="Arial" panose="020B0604020202020204" pitchFamily="34" charset="0"/>
              </a:rPr>
              <a:t> A.A</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Career </a:t>
            </a:r>
            <a:r>
              <a:rPr lang="en-US" dirty="0">
                <a:latin typeface="Arial" panose="020B0604020202020204" pitchFamily="34" charset="0"/>
                <a:cs typeface="Arial" panose="020B0604020202020204" pitchFamily="34" charset="0"/>
              </a:rPr>
              <a:t>and Business-Partnership Centre</a:t>
            </a:r>
            <a:endParaRPr lang="ru-RU" dirty="0">
              <a:latin typeface="Arial" panose="020B0604020202020204" pitchFamily="34" charset="0"/>
              <a:cs typeface="Arial" panose="020B0604020202020204" pitchFamily="34" charset="0"/>
            </a:endParaRPr>
          </a:p>
        </p:txBody>
      </p:sp>
      <p:sp>
        <p:nvSpPr>
          <p:cNvPr id="2" name="Дата 1"/>
          <p:cNvSpPr>
            <a:spLocks noGrp="1"/>
          </p:cNvSpPr>
          <p:nvPr>
            <p:ph type="dt" sz="half" idx="10"/>
          </p:nvPr>
        </p:nvSpPr>
        <p:spPr>
          <a:xfrm>
            <a:off x="1024128" y="6470704"/>
            <a:ext cx="1129792" cy="274320"/>
          </a:xfrm>
        </p:spPr>
        <p:txBody>
          <a:bodyPr/>
          <a:lstStyle/>
          <a:p>
            <a:r>
              <a:rPr lang="en-US" sz="1200" dirty="0" smtClean="0">
                <a:latin typeface="+mn-lt"/>
              </a:rPr>
              <a:t>17.05.2022</a:t>
            </a:r>
            <a:endParaRPr lang="en-US" sz="1200" dirty="0">
              <a:latin typeface="+mn-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4B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Изображение выглядит как коллекция картинок&#10;&#10;Автоматически созданное описание"/>
          <p:cNvPicPr>
            <a:picLocks noChangeAspect="1"/>
          </p:cNvPicPr>
          <p:nvPr/>
        </p:nvPicPr>
        <p:blipFill rotWithShape="1">
          <a:blip r:embed="rId2">
            <a:extLst>
              <a:ext uri="{28A0092B-C50C-407E-A947-70E740481C1C}">
                <a14:useLocalDpi xmlns:a14="http://schemas.microsoft.com/office/drawing/2010/main" val="0"/>
              </a:ext>
            </a:extLst>
          </a:blip>
          <a:srcRect t="14752" r="-1" b="7558"/>
          <a:stretch/>
        </p:blipFill>
        <p:spPr>
          <a:xfrm>
            <a:off x="327547" y="186267"/>
            <a:ext cx="7058306" cy="4107392"/>
          </a:xfrm>
          <a:prstGeom prst="rect">
            <a:avLst/>
          </a:prstGeom>
        </p:spPr>
      </p:pic>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9319" y="917725"/>
            <a:ext cx="3424739" cy="4852362"/>
          </a:xfrm>
        </p:spPr>
        <p:txBody>
          <a:bodyPr anchor="ctr">
            <a:normAutofit/>
          </a:bodyPr>
          <a:lstStyle/>
          <a:p>
            <a:r>
              <a:rPr lang="en-US" dirty="0" smtClean="0">
                <a:solidFill>
                  <a:srgbClr val="FFFFFF"/>
                </a:solidFill>
                <a:latin typeface="Arial" panose="020B0604020202020204" pitchFamily="34" charset="0"/>
                <a:cs typeface="Arial" panose="020B0604020202020204" pitchFamily="34" charset="0"/>
              </a:rPr>
              <a:t>Thanks for attention</a:t>
            </a:r>
            <a:r>
              <a:rPr lang="ru-RU" dirty="0" smtClean="0">
                <a:solidFill>
                  <a:srgbClr val="FFFFFF"/>
                </a:solidFill>
                <a:latin typeface="Arial" panose="020B0604020202020204" pitchFamily="34" charset="0"/>
                <a:cs typeface="Arial" panose="020B0604020202020204" pitchFamily="34" charset="0"/>
              </a:rPr>
              <a:t>!</a:t>
            </a:r>
            <a:endParaRPr lang="ru-RU" dirty="0">
              <a:solidFill>
                <a:srgbClr val="FFFFFF"/>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 xmlns:a16="http://schemas.microsoft.com/office/drawing/2014/main" id="{AD63E0B7-C217-535D-9203-A641926525B8}"/>
              </a:ext>
            </a:extLst>
          </p:cNvPr>
          <p:cNvSpPr/>
          <p:nvPr/>
        </p:nvSpPr>
        <p:spPr>
          <a:xfrm>
            <a:off x="636068" y="5283021"/>
            <a:ext cx="6568016" cy="553998"/>
          </a:xfrm>
          <a:prstGeom prst="rect">
            <a:avLst/>
          </a:prstGeom>
          <a:noFill/>
        </p:spPr>
        <p:txBody>
          <a:bodyPr wrap="none" lIns="91440" tIns="45720" rIns="91440" bIns="45720">
            <a:spAutoFit/>
          </a:bodyPr>
          <a:lstStyle/>
          <a:p>
            <a:pPr algn="ctr"/>
            <a:r>
              <a:rPr lang="en-US" sz="3000" b="1" dirty="0">
                <a:ln w="6600">
                  <a:solidFill>
                    <a:schemeClr val="accent2"/>
                  </a:solidFill>
                  <a:prstDash val="solid"/>
                </a:ln>
                <a:solidFill>
                  <a:srgbClr val="FFFFFF"/>
                </a:solidFill>
                <a:effectLst>
                  <a:outerShdw dist="38100" dir="2700000" algn="tl" rotWithShape="0">
                    <a:schemeClr val="accent2"/>
                  </a:outerShdw>
                </a:effectLst>
              </a:rPr>
              <a:t>We wish you a successful employment</a:t>
            </a:r>
            <a:r>
              <a:rPr lang="ru-RU" sz="3000" b="1" cap="none" spc="0" dirty="0" smtClean="0">
                <a:ln w="6600">
                  <a:solidFill>
                    <a:schemeClr val="accent2"/>
                  </a:solidFill>
                  <a:prstDash val="solid"/>
                </a:ln>
                <a:solidFill>
                  <a:srgbClr val="FFFFFF"/>
                </a:solidFill>
                <a:effectLst>
                  <a:outerShdw dist="38100" dir="2700000" algn="tl" rotWithShape="0">
                    <a:schemeClr val="accent2"/>
                  </a:outerShdw>
                </a:effectLst>
              </a:rPr>
              <a:t>! </a:t>
            </a:r>
            <a:endParaRPr lang="ru-RU" sz="3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930441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732244" cy="1499616"/>
          </a:xfrm>
        </p:spPr>
        <p:txBody>
          <a:bodyPr>
            <a:normAutofit/>
          </a:bodyPr>
          <a:lstStyle/>
          <a:p>
            <a:r>
              <a:rPr lang="en-US" sz="4600" dirty="0">
                <a:latin typeface="Arial" panose="020B0604020202020204" pitchFamily="34" charset="0"/>
                <a:cs typeface="Arial" panose="020B0604020202020204" pitchFamily="34" charset="0"/>
              </a:rPr>
              <a:t>Content</a:t>
            </a:r>
            <a:endParaRPr lang="en-US" sz="4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9" y="2286000"/>
            <a:ext cx="4656236" cy="4023360"/>
          </a:xfrm>
        </p:spPr>
        <p:txBody>
          <a:bodyPr>
            <a:normAutofit/>
          </a:bodyPr>
          <a:lstStyle/>
          <a:p>
            <a:pPr marL="0" indent="0">
              <a:buNone/>
            </a:pPr>
            <a:r>
              <a:rPr lang="en-US" b="1" dirty="0">
                <a:latin typeface="Arial" panose="020B0604020202020204" pitchFamily="34" charset="0"/>
                <a:cs typeface="Arial" panose="020B0604020202020204" pitchFamily="34" charset="0"/>
              </a:rPr>
              <a:t>Writing a resume    </a:t>
            </a:r>
            <a:endParaRPr lang="en-US" b="1" dirty="0" smtClean="0">
              <a:latin typeface="Arial" panose="020B0604020202020204" pitchFamily="34" charset="0"/>
              <a:cs typeface="Arial" panose="020B0604020202020204" pitchFamily="34" charset="0"/>
            </a:endParaRPr>
          </a:p>
          <a:p>
            <a:pPr>
              <a:buFontTx/>
              <a:buChar char="-"/>
            </a:pPr>
            <a:r>
              <a:rPr lang="en-US" b="1" dirty="0" smtClean="0">
                <a:latin typeface="Arial" panose="020B0604020202020204" pitchFamily="34" charset="0"/>
                <a:cs typeface="Arial" panose="020B0604020202020204" pitchFamily="34" charset="0"/>
              </a:rPr>
              <a:t>What </a:t>
            </a:r>
            <a:r>
              <a:rPr lang="en-US" b="1" dirty="0">
                <a:latin typeface="Arial" panose="020B0604020202020204" pitchFamily="34" charset="0"/>
                <a:cs typeface="Arial" panose="020B0604020202020204" pitchFamily="34" charset="0"/>
              </a:rPr>
              <a:t>is a resume?   </a:t>
            </a:r>
            <a:endParaRPr lang="en-US" b="1" dirty="0" smtClean="0">
              <a:latin typeface="Arial" panose="020B0604020202020204" pitchFamily="34" charset="0"/>
              <a:cs typeface="Arial" panose="020B0604020202020204" pitchFamily="34" charset="0"/>
            </a:endParaRPr>
          </a:p>
          <a:p>
            <a:pPr>
              <a:buFontTx/>
              <a:buChar char="-"/>
            </a:pPr>
            <a:r>
              <a:rPr lang="en-US" b="1" dirty="0" smtClean="0">
                <a:latin typeface="Arial" panose="020B0604020202020204" pitchFamily="34" charset="0"/>
                <a:cs typeface="Arial" panose="020B0604020202020204" pitchFamily="34" charset="0"/>
              </a:rPr>
              <a:t>Writing </a:t>
            </a:r>
            <a:r>
              <a:rPr lang="en-US" b="1" dirty="0">
                <a:latin typeface="Arial" panose="020B0604020202020204" pitchFamily="34" charset="0"/>
                <a:cs typeface="Arial" panose="020B0604020202020204" pitchFamily="34" charset="0"/>
              </a:rPr>
              <a:t>Style   </a:t>
            </a:r>
          </a:p>
          <a:p>
            <a:pPr>
              <a:buFontTx/>
              <a:buChar char="-"/>
            </a:pPr>
            <a:r>
              <a:rPr lang="en-US" b="1" dirty="0" smtClean="0">
                <a:latin typeface="Arial" panose="020B0604020202020204" pitchFamily="34" charset="0"/>
                <a:cs typeface="Arial" panose="020B0604020202020204" pitchFamily="34" charset="0"/>
              </a:rPr>
              <a:t> Resume </a:t>
            </a:r>
            <a:r>
              <a:rPr lang="en-US" b="1" dirty="0">
                <a:latin typeface="Arial" panose="020B0604020202020204" pitchFamily="34" charset="0"/>
                <a:cs typeface="Arial" panose="020B0604020202020204" pitchFamily="34" charset="0"/>
              </a:rPr>
              <a:t>Structure   </a:t>
            </a:r>
            <a:endParaRPr lang="en-US" b="1" dirty="0" smtClean="0">
              <a:latin typeface="Arial" panose="020B0604020202020204" pitchFamily="34" charset="0"/>
              <a:cs typeface="Arial" panose="020B0604020202020204" pitchFamily="34" charset="0"/>
            </a:endParaRPr>
          </a:p>
          <a:p>
            <a:pPr>
              <a:buFontTx/>
              <a:buChar char="-"/>
            </a:pPr>
            <a:r>
              <a:rPr lang="en-US" b="1" dirty="0" smtClean="0">
                <a:latin typeface="Arial" panose="020B0604020202020204" pitchFamily="34" charset="0"/>
                <a:cs typeface="Arial" panose="020B0604020202020204" pitchFamily="34" charset="0"/>
              </a:rPr>
              <a:t>Practical </a:t>
            </a:r>
            <a:r>
              <a:rPr lang="en-US" b="1" dirty="0">
                <a:latin typeface="Arial" panose="020B0604020202020204" pitchFamily="34" charset="0"/>
                <a:cs typeface="Arial" panose="020B0604020202020204" pitchFamily="34" charset="0"/>
              </a:rPr>
              <a:t>tips   </a:t>
            </a:r>
            <a:endParaRPr lang="en-US" b="1" dirty="0" smtClean="0">
              <a:latin typeface="Arial" panose="020B0604020202020204" pitchFamily="34" charset="0"/>
              <a:cs typeface="Arial" panose="020B0604020202020204" pitchFamily="34" charset="0"/>
            </a:endParaRPr>
          </a:p>
          <a:p>
            <a:pPr>
              <a:buFontTx/>
              <a:buChar char="-"/>
            </a:pPr>
            <a:r>
              <a:rPr lang="en-US" b="1" dirty="0" smtClean="0">
                <a:latin typeface="Arial" panose="020B0604020202020204" pitchFamily="34" charset="0"/>
                <a:cs typeface="Arial" panose="020B0604020202020204" pitchFamily="34" charset="0"/>
              </a:rPr>
              <a:t>Common </a:t>
            </a:r>
            <a:r>
              <a:rPr lang="en-US" b="1" dirty="0">
                <a:latin typeface="Arial" panose="020B0604020202020204" pitchFamily="34" charset="0"/>
                <a:cs typeface="Arial" panose="020B0604020202020204" pitchFamily="34" charset="0"/>
              </a:rPr>
              <a:t>mistakes</a:t>
            </a:r>
            <a:endParaRPr lang="ru-RU" b="1" dirty="0">
              <a:latin typeface="Arial" panose="020B0604020202020204" pitchFamily="34" charset="0"/>
              <a:cs typeface="Arial" panose="020B0604020202020204" pitchFamily="34" charset="0"/>
            </a:endParaRPr>
          </a:p>
          <a:p>
            <a:pPr marL="0" indent="0">
              <a:buNone/>
            </a:pPr>
            <a:endParaRPr lang="ru-RU" b="1" dirty="0">
              <a:latin typeface="Arial" panose="020B0604020202020204" pitchFamily="34" charset="0"/>
              <a:cs typeface="Arial" panose="020B0604020202020204" pitchFamily="34" charset="0"/>
            </a:endParaRPr>
          </a:p>
          <a:p>
            <a:pPr marL="0" indent="0">
              <a:buNone/>
            </a:pPr>
            <a:endParaRPr lang="ru-RU" b="1"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51CAEDA1-2D9E-4101-B553-8060F59F8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3275" y="0"/>
            <a:ext cx="61054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8AF0666-DC61-45FB-A7C3-3666814B1A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894" y="666719"/>
            <a:ext cx="3602736" cy="2972258"/>
          </a:xfrm>
          <a:prstGeom prst="rect">
            <a:avLst/>
          </a:prstGeom>
        </p:spPr>
      </p:pic>
      <p:sp>
        <p:nvSpPr>
          <p:cNvPr id="16" name="Rectangle 15">
            <a:extLst>
              <a:ext uri="{FF2B5EF4-FFF2-40B4-BE49-F238E27FC236}">
                <a16:creationId xmlns="" xmlns:a16="http://schemas.microsoft.com/office/drawing/2014/main" id="{EF8AA041-5690-47D3-93E9-B8DE194D72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592E6D62-9EA0-4821-A9F1-919E480D58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939F7F10-4ADB-4678-918B-BC14986303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3799" y="4355868"/>
            <a:ext cx="2880360" cy="1915440"/>
          </a:xfrm>
          <a:prstGeom prst="rect">
            <a:avLst/>
          </a:prstGeom>
        </p:spPr>
      </p:pic>
    </p:spTree>
    <p:extLst>
      <p:ext uri="{BB962C8B-B14F-4D97-AF65-F5344CB8AC3E}">
        <p14:creationId xmlns:p14="http://schemas.microsoft.com/office/powerpoint/2010/main" val="30861709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4C0648FB-4388-443C-8D4E-4A9FF0336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4A8D762E-DA8D-419A-BA44-68B93D3D92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86933" y="977048"/>
            <a:ext cx="9618133" cy="2960980"/>
          </a:xfrm>
        </p:spPr>
        <p:txBody>
          <a:bodyPr anchor="b">
            <a:normAutofit/>
          </a:bodyPr>
          <a:lstStyle/>
          <a:p>
            <a:pPr marL="0" indent="0"/>
            <a:r>
              <a:rPr lang="en-US" sz="6600" b="1" dirty="0">
                <a:latin typeface="Arial" panose="020B0604020202020204" pitchFamily="34" charset="0"/>
                <a:cs typeface="Arial" panose="020B0604020202020204" pitchFamily="34" charset="0"/>
              </a:rPr>
              <a:t>Writing a resume    </a:t>
            </a:r>
          </a:p>
        </p:txBody>
      </p:sp>
    </p:spTree>
    <p:extLst>
      <p:ext uri="{BB962C8B-B14F-4D97-AF65-F5344CB8AC3E}">
        <p14:creationId xmlns:p14="http://schemas.microsoft.com/office/powerpoint/2010/main" val="2381317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38" y="207407"/>
            <a:ext cx="8229600" cy="590550"/>
          </a:xfrm>
        </p:spPr>
        <p:txBody>
          <a:bodyPr>
            <a:noAutofit/>
          </a:bodyPr>
          <a:lstStyle/>
          <a:p>
            <a:r>
              <a:rPr lang="en-US" sz="3600" dirty="0">
                <a:solidFill>
                  <a:schemeClr val="accent6">
                    <a:lumMod val="50000"/>
                  </a:schemeClr>
                </a:solidFill>
                <a:latin typeface="Arial" panose="020B0604020202020204" pitchFamily="34" charset="0"/>
                <a:cs typeface="Arial" panose="020B0604020202020204" pitchFamily="34" charset="0"/>
              </a:rPr>
              <a:t>What is a resume</a:t>
            </a:r>
            <a:r>
              <a:rPr lang="ru-RU" sz="3600" dirty="0" smtClean="0">
                <a:solidFill>
                  <a:schemeClr val="accent6">
                    <a:lumMod val="50000"/>
                  </a:schemeClr>
                </a:solidFill>
                <a:latin typeface="Arial" panose="020B0604020202020204" pitchFamily="34" charset="0"/>
                <a:cs typeface="Arial" panose="020B0604020202020204" pitchFamily="34" charset="0"/>
              </a:rPr>
              <a:t>?</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622314" y="1901174"/>
            <a:ext cx="5569768" cy="4631706"/>
          </a:xfrm>
        </p:spPr>
        <p:txBody>
          <a:bodyPr>
            <a:normAutofit/>
          </a:bodyPr>
          <a:lstStyle/>
          <a:p>
            <a:r>
              <a:rPr lang="en-US" b="1" dirty="0">
                <a:latin typeface="Arial" panose="020B0604020202020204" pitchFamily="34" charset="0"/>
                <a:cs typeface="Arial" panose="020B0604020202020204" pitchFamily="34" charset="0"/>
              </a:rPr>
              <a:t>A summary is a brief conclusion from what has been said, written or read, summarizing the main points (D.N. </a:t>
            </a:r>
            <a:r>
              <a:rPr lang="en-US" b="1" dirty="0" err="1">
                <a:latin typeface="Arial" panose="020B0604020202020204" pitchFamily="34" charset="0"/>
                <a:cs typeface="Arial" panose="020B0604020202020204" pitchFamily="34" charset="0"/>
              </a:rPr>
              <a:t>Ushakov's</a:t>
            </a:r>
            <a:r>
              <a:rPr lang="en-US" b="1" dirty="0">
                <a:latin typeface="Arial" panose="020B0604020202020204" pitchFamily="34" charset="0"/>
                <a:cs typeface="Arial" panose="020B0604020202020204" pitchFamily="34" charset="0"/>
              </a:rPr>
              <a:t> explanatory dictionary)</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resume is a description of a person's abilities that make them competitive in the job market</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education </a:t>
            </a:r>
          </a:p>
          <a:p>
            <a:r>
              <a:rPr lang="en-US" b="1" dirty="0" smtClean="0">
                <a:latin typeface="Arial" panose="020B0604020202020204" pitchFamily="34" charset="0"/>
                <a:cs typeface="Arial" panose="020B0604020202020204" pitchFamily="34" charset="0"/>
              </a:rPr>
              <a:t>Productivity</a:t>
            </a:r>
          </a:p>
          <a:p>
            <a:r>
              <a:rPr lang="en-US" b="1" dirty="0" smtClean="0">
                <a:latin typeface="Arial" panose="020B0604020202020204" pitchFamily="34" charset="0"/>
                <a:cs typeface="Arial" panose="020B0604020202020204" pitchFamily="34" charset="0"/>
              </a:rPr>
              <a:t>unlimited </a:t>
            </a:r>
            <a:r>
              <a:rPr lang="en-US" b="1" dirty="0">
                <a:latin typeface="Arial" panose="020B0604020202020204" pitchFamily="34" charset="0"/>
                <a:cs typeface="Arial" panose="020B0604020202020204" pitchFamily="34" charset="0"/>
              </a:rPr>
              <a:t>abilities</a:t>
            </a:r>
            <a:endParaRPr lang="en-US" sz="2000"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2367768127"/>
              </p:ext>
            </p:extLst>
          </p:nvPr>
        </p:nvGraphicFramePr>
        <p:xfrm>
          <a:off x="4352050" y="770920"/>
          <a:ext cx="7581529" cy="5548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4F79072F-1B76-7930-E117-77F0D5EB3D1C}"/>
              </a:ext>
            </a:extLst>
          </p:cNvPr>
          <p:cNvSpPr txBox="1"/>
          <p:nvPr/>
        </p:nvSpPr>
        <p:spPr>
          <a:xfrm>
            <a:off x="732381" y="1076765"/>
            <a:ext cx="6096000" cy="1200329"/>
          </a:xfrm>
          <a:prstGeom prst="rect">
            <a:avLst/>
          </a:prstGeom>
          <a:noFill/>
        </p:spPr>
        <p:txBody>
          <a:bodyPr wrap="square">
            <a:spAutoFit/>
          </a:bodyPr>
          <a:lstStyle/>
          <a:p>
            <a:r>
              <a:rPr lang="en-US" b="1" dirty="0">
                <a:solidFill>
                  <a:srgbClr val="505050"/>
                </a:solidFill>
                <a:latin typeface="Arial" panose="020B0604020202020204" pitchFamily="34" charset="0"/>
                <a:cs typeface="Arial" panose="020B0604020202020204" pitchFamily="34" charset="0"/>
              </a:rPr>
              <a:t>A resume is the first thing you need to have when looking for a job</a:t>
            </a:r>
            <a:r>
              <a:rPr lang="ru-RU" b="1" i="0" dirty="0" smtClean="0">
                <a:solidFill>
                  <a:srgbClr val="505050"/>
                </a:solidFill>
                <a:effectLst/>
                <a:latin typeface="Arial" panose="020B0604020202020204" pitchFamily="34" charset="0"/>
                <a:cs typeface="Arial" panose="020B0604020202020204" pitchFamily="34" charset="0"/>
              </a:rPr>
              <a:t>.</a:t>
            </a:r>
            <a:endParaRPr lang="ru-RU" b="0" i="0" dirty="0">
              <a:solidFill>
                <a:srgbClr val="505050"/>
              </a:solidFill>
              <a:effectLst/>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1245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28" y="186612"/>
            <a:ext cx="8229600" cy="590550"/>
          </a:xfrm>
        </p:spPr>
        <p:txBody>
          <a:bodyPr>
            <a:noAutofit/>
          </a:bodyPr>
          <a:lstStyle/>
          <a:p>
            <a:r>
              <a:rPr lang="en-US" sz="3600" b="1" dirty="0">
                <a:latin typeface="Arial" panose="020B0604020202020204" pitchFamily="34" charset="0"/>
                <a:cs typeface="Arial" panose="020B0604020202020204" pitchFamily="34" charset="0"/>
              </a:rPr>
              <a:t>Writing Style   </a:t>
            </a:r>
            <a:endParaRPr lang="en-US" sz="3600" b="1" dirty="0">
              <a:latin typeface="Arial" panose="020B0604020202020204" pitchFamily="34" charset="0"/>
              <a:cs typeface="Arial" panose="020B060402020202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3170052189"/>
              </p:ext>
            </p:extLst>
          </p:nvPr>
        </p:nvGraphicFramePr>
        <p:xfrm>
          <a:off x="541264" y="988418"/>
          <a:ext cx="557784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662023315"/>
              </p:ext>
            </p:extLst>
          </p:nvPr>
        </p:nvGraphicFramePr>
        <p:xfrm>
          <a:off x="6264040" y="1259005"/>
          <a:ext cx="5577840" cy="512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33244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EFA26F3C-F8E6-7F01-A22B-73FBA9894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89" r="9091" b="16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 xmlns:a16="http://schemas.microsoft.com/office/drawing/2014/main" id="{9DF330DE-344E-4F40-A47D-23B08D3A92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552265" cy="6858000"/>
          </a:xfrm>
          <a:prstGeom prst="rect">
            <a:avLst/>
          </a:prstGeom>
          <a:solidFill>
            <a:srgbClr val="FFFFF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1F9A6F53-5F68-47E7-A15D-7301CCB6A66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 xmlns:a16="http://schemas.microsoft.com/office/drawing/2014/main" id="{44A72E6D-B1B9-D246-0B90-1B80F9EACD49}"/>
              </a:ext>
            </a:extLst>
          </p:cNvPr>
          <p:cNvSpPr>
            <a:spLocks noGrp="1"/>
          </p:cNvSpPr>
          <p:nvPr>
            <p:ph idx="1"/>
          </p:nvPr>
        </p:nvSpPr>
        <p:spPr>
          <a:xfrm>
            <a:off x="850059" y="851698"/>
            <a:ext cx="6257818" cy="5750560"/>
          </a:xfrm>
        </p:spPr>
        <p:txBody>
          <a:bodyPr>
            <a:normAutofit lnSpcReduction="10000"/>
          </a:bodyPr>
          <a:lstStyle/>
          <a:p>
            <a:r>
              <a:rPr lang="en-US" sz="1600" b="1" dirty="0">
                <a:solidFill>
                  <a:srgbClr val="000000"/>
                </a:solidFill>
                <a:latin typeface="Helvetica" panose="020B0604020202020204" pitchFamily="34" charset="0"/>
              </a:rPr>
              <a:t>The purpose of the resume is to draw attention to yourself at the first, as a rule, absentee acquaintance, make a favorable impression and induce the employer to invite you to a personal </a:t>
            </a:r>
            <a:r>
              <a:rPr lang="en-US" sz="1600" b="1" dirty="0" smtClean="0">
                <a:solidFill>
                  <a:srgbClr val="000000"/>
                </a:solidFill>
                <a:latin typeface="Helvetica" panose="020B0604020202020204" pitchFamily="34" charset="0"/>
              </a:rPr>
              <a:t>meeting.</a:t>
            </a:r>
          </a:p>
          <a:p>
            <a:r>
              <a:rPr lang="en-US" sz="1600" b="1" dirty="0">
                <a:solidFill>
                  <a:srgbClr val="000000"/>
                </a:solidFill>
                <a:latin typeface="Helvetica" panose="020B0604020202020204" pitchFamily="34" charset="0"/>
                <a:cs typeface="Helvetica" panose="020B0604020202020204" pitchFamily="34" charset="0"/>
              </a:rPr>
              <a:t>Resume should include</a:t>
            </a:r>
            <a:r>
              <a:rPr lang="en-US" sz="1600" b="1" dirty="0" smtClean="0">
                <a:solidFill>
                  <a:srgbClr val="000000"/>
                </a:solidFill>
                <a:latin typeface="Helvetica" panose="020B0604020202020204" pitchFamily="34" charset="0"/>
                <a:cs typeface="Helvetica" panose="020B0604020202020204" pitchFamily="34" charset="0"/>
              </a:rPr>
              <a:t>:</a:t>
            </a:r>
          </a:p>
          <a:p>
            <a:r>
              <a:rPr lang="en-US" sz="1600" b="1" dirty="0" smtClean="0">
                <a:solidFill>
                  <a:srgbClr val="000000"/>
                </a:solidFill>
                <a:latin typeface="Helvetica" panose="020B0604020202020204" pitchFamily="34" charset="0"/>
                <a:cs typeface="Helvetica" panose="020B0604020202020204" pitchFamily="34" charset="0"/>
              </a:rPr>
              <a:t>Contact </a:t>
            </a:r>
            <a:r>
              <a:rPr lang="en-US" sz="1600" b="1" dirty="0">
                <a:solidFill>
                  <a:srgbClr val="000000"/>
                </a:solidFill>
                <a:latin typeface="Helvetica" panose="020B0604020202020204" pitchFamily="34" charset="0"/>
                <a:cs typeface="Helvetica" panose="020B0604020202020204" pitchFamily="34" charset="0"/>
              </a:rPr>
              <a:t>information: </a:t>
            </a:r>
            <a:endParaRPr lang="en-US" sz="1600" b="1" dirty="0" smtClean="0">
              <a:solidFill>
                <a:srgbClr val="000000"/>
              </a:solidFill>
              <a:latin typeface="Helvetica" panose="020B0604020202020204" pitchFamily="34" charset="0"/>
              <a:cs typeface="Helvetica" panose="020B0604020202020204" pitchFamily="34" charset="0"/>
            </a:endParaRPr>
          </a:p>
          <a:p>
            <a:r>
              <a:rPr lang="en-US" sz="1600" dirty="0" smtClean="0">
                <a:solidFill>
                  <a:srgbClr val="000000"/>
                </a:solidFill>
                <a:latin typeface="Helvetica" panose="020B0604020202020204" pitchFamily="34" charset="0"/>
                <a:cs typeface="Helvetica" panose="020B0604020202020204" pitchFamily="34" charset="0"/>
              </a:rPr>
              <a:t>Full </a:t>
            </a:r>
            <a:r>
              <a:rPr lang="en-US" sz="1600" dirty="0">
                <a:solidFill>
                  <a:srgbClr val="000000"/>
                </a:solidFill>
                <a:latin typeface="Helvetica" panose="020B0604020202020204" pitchFamily="34" charset="0"/>
                <a:cs typeface="Helvetica" panose="020B0604020202020204" pitchFamily="34" charset="0"/>
              </a:rPr>
              <a:t>name, address (city), contact phone number, e-mail address</a:t>
            </a:r>
            <a:r>
              <a:rPr lang="en-US" sz="1600" dirty="0" smtClean="0">
                <a:solidFill>
                  <a:srgbClr val="000000"/>
                </a:solidFill>
                <a:latin typeface="Helvetica" panose="020B0604020202020204" pitchFamily="34" charset="0"/>
                <a:cs typeface="Helvetica" panose="020B0604020202020204" pitchFamily="34" charset="0"/>
              </a:rPr>
              <a:t>.</a:t>
            </a:r>
          </a:p>
          <a:p>
            <a:r>
              <a:rPr lang="en-US" sz="1600" b="1" dirty="0">
                <a:solidFill>
                  <a:srgbClr val="000000"/>
                </a:solidFill>
                <a:latin typeface="Helvetica" panose="020B0604020202020204" pitchFamily="34" charset="0"/>
                <a:cs typeface="Helvetica" panose="020B0604020202020204" pitchFamily="34" charset="0"/>
              </a:rPr>
              <a:t>Work/internship experience: </a:t>
            </a:r>
            <a:r>
              <a:rPr lang="en-US" sz="1600" dirty="0">
                <a:solidFill>
                  <a:srgbClr val="000000"/>
                </a:solidFill>
                <a:latin typeface="Helvetica" panose="020B0604020202020204" pitchFamily="34" charset="0"/>
                <a:cs typeface="Helvetica" panose="020B0604020202020204" pitchFamily="34" charset="0"/>
              </a:rPr>
              <a:t>name and direction of the companies you have worked for, period of your work, position, job responsibilities and achievements</a:t>
            </a:r>
            <a:r>
              <a:rPr lang="en-US" sz="1600" dirty="0" smtClean="0">
                <a:solidFill>
                  <a:srgbClr val="000000"/>
                </a:solidFill>
                <a:latin typeface="Helvetica" panose="020B0604020202020204" pitchFamily="34" charset="0"/>
                <a:cs typeface="Helvetica" panose="020B0604020202020204" pitchFamily="34" charset="0"/>
              </a:rPr>
              <a:t>.</a:t>
            </a:r>
          </a:p>
          <a:p>
            <a:r>
              <a:rPr lang="en-US" sz="1600" b="1" dirty="0" smtClean="0">
                <a:solidFill>
                  <a:srgbClr val="000000"/>
                </a:solidFill>
                <a:latin typeface="Helvetica" panose="020B0604020202020204" pitchFamily="34" charset="0"/>
                <a:cs typeface="Helvetica" panose="020B0604020202020204" pitchFamily="34" charset="0"/>
              </a:rPr>
              <a:t>Education</a:t>
            </a:r>
            <a:r>
              <a:rPr lang="en-US" sz="1600" b="1" dirty="0">
                <a:solidFill>
                  <a:srgbClr val="000000"/>
                </a:solidFill>
                <a:latin typeface="Helvetica" panose="020B0604020202020204" pitchFamily="34" charset="0"/>
                <a:cs typeface="Helvetica" panose="020B0604020202020204" pitchFamily="34" charset="0"/>
              </a:rPr>
              <a:t>: </a:t>
            </a:r>
            <a:r>
              <a:rPr lang="en-US" sz="1600" dirty="0">
                <a:solidFill>
                  <a:srgbClr val="000000"/>
                </a:solidFill>
                <a:latin typeface="Helvetica" panose="020B0604020202020204" pitchFamily="34" charset="0"/>
                <a:cs typeface="Helvetica" panose="020B0604020202020204" pitchFamily="34" charset="0"/>
              </a:rPr>
              <a:t>names of educational institutions, start and end dates of education, additional education (trainings, refresher courses, internships</a:t>
            </a:r>
            <a:r>
              <a:rPr lang="en-US" sz="1600" dirty="0" smtClean="0">
                <a:solidFill>
                  <a:srgbClr val="000000"/>
                </a:solidFill>
                <a:latin typeface="Helvetica" panose="020B0604020202020204" pitchFamily="34" charset="0"/>
                <a:cs typeface="Helvetica" panose="020B0604020202020204" pitchFamily="34" charset="0"/>
              </a:rPr>
              <a:t>).</a:t>
            </a:r>
          </a:p>
          <a:p>
            <a:r>
              <a:rPr lang="en-US" sz="1600" b="1" dirty="0" smtClean="0">
                <a:solidFill>
                  <a:srgbClr val="000000"/>
                </a:solidFill>
                <a:latin typeface="Helvetica" panose="020B0604020202020204" pitchFamily="34" charset="0"/>
                <a:cs typeface="Helvetica" panose="020B0604020202020204" pitchFamily="34" charset="0"/>
              </a:rPr>
              <a:t>Professional </a:t>
            </a:r>
            <a:r>
              <a:rPr lang="en-US" sz="1600" b="1" dirty="0">
                <a:solidFill>
                  <a:srgbClr val="000000"/>
                </a:solidFill>
                <a:latin typeface="Helvetica" panose="020B0604020202020204" pitchFamily="34" charset="0"/>
                <a:cs typeface="Helvetica" panose="020B0604020202020204" pitchFamily="34" charset="0"/>
              </a:rPr>
              <a:t>skills: </a:t>
            </a:r>
            <a:r>
              <a:rPr lang="en-US" sz="1600" dirty="0">
                <a:solidFill>
                  <a:srgbClr val="000000"/>
                </a:solidFill>
                <a:latin typeface="Helvetica" panose="020B0604020202020204" pitchFamily="34" charset="0"/>
                <a:cs typeface="Helvetica" panose="020B0604020202020204" pitchFamily="34" charset="0"/>
              </a:rPr>
              <a:t>level of proficiency in foreign languages, computer, special programs and equipment, driver's license</a:t>
            </a:r>
            <a:r>
              <a:rPr lang="en-US" sz="1600" dirty="0" smtClean="0">
                <a:solidFill>
                  <a:srgbClr val="000000"/>
                </a:solidFill>
                <a:latin typeface="Helvetica" panose="020B0604020202020204" pitchFamily="34" charset="0"/>
                <a:cs typeface="Helvetica" panose="020B0604020202020204" pitchFamily="34" charset="0"/>
              </a:rPr>
              <a:t>.</a:t>
            </a:r>
          </a:p>
          <a:p>
            <a:r>
              <a:rPr lang="en-US" sz="1600" b="1" dirty="0" smtClean="0">
                <a:solidFill>
                  <a:srgbClr val="000000"/>
                </a:solidFill>
                <a:latin typeface="Helvetica" panose="020B0604020202020204" pitchFamily="34" charset="0"/>
                <a:cs typeface="Helvetica" panose="020B0604020202020204" pitchFamily="34" charset="0"/>
              </a:rPr>
              <a:t>Additional:</a:t>
            </a:r>
          </a:p>
          <a:p>
            <a:r>
              <a:rPr lang="en-US" sz="1600" b="1" dirty="0" smtClean="0">
                <a:solidFill>
                  <a:srgbClr val="000000"/>
                </a:solidFill>
                <a:latin typeface="Helvetica" panose="020B0604020202020204" pitchFamily="34" charset="0"/>
                <a:cs typeface="Helvetica" panose="020B0604020202020204" pitchFamily="34" charset="0"/>
              </a:rPr>
              <a:t>Personal </a:t>
            </a:r>
            <a:r>
              <a:rPr lang="en-US" sz="1600" b="1" dirty="0">
                <a:solidFill>
                  <a:srgbClr val="000000"/>
                </a:solidFill>
                <a:latin typeface="Helvetica" panose="020B0604020202020204" pitchFamily="34" charset="0"/>
                <a:cs typeface="Helvetica" panose="020B0604020202020204" pitchFamily="34" charset="0"/>
              </a:rPr>
              <a:t>data: </a:t>
            </a:r>
            <a:r>
              <a:rPr lang="en-US" sz="1600" dirty="0">
                <a:solidFill>
                  <a:srgbClr val="000000"/>
                </a:solidFill>
                <a:latin typeface="Helvetica" panose="020B0604020202020204" pitchFamily="34" charset="0"/>
                <a:cs typeface="Helvetica" panose="020B0604020202020204" pitchFamily="34" charset="0"/>
              </a:rPr>
              <a:t>date of birth, marital status, place of residence (city, metro station). You can also include information about your hobbies</a:t>
            </a:r>
            <a:r>
              <a:rPr lang="en-US" sz="1600" dirty="0" smtClean="0">
                <a:solidFill>
                  <a:srgbClr val="000000"/>
                </a:solidFill>
                <a:latin typeface="Helvetica" panose="020B0604020202020204" pitchFamily="34" charset="0"/>
                <a:cs typeface="Helvetica" panose="020B0604020202020204" pitchFamily="34" charset="0"/>
              </a:rPr>
              <a:t>.</a:t>
            </a:r>
          </a:p>
          <a:p>
            <a:r>
              <a:rPr lang="en-US" sz="1600" b="1" dirty="0" smtClean="0">
                <a:solidFill>
                  <a:srgbClr val="000000"/>
                </a:solidFill>
                <a:latin typeface="Helvetica" panose="020B0604020202020204" pitchFamily="34" charset="0"/>
                <a:cs typeface="Helvetica" panose="020B0604020202020204" pitchFamily="34" charset="0"/>
              </a:rPr>
              <a:t>Courses</a:t>
            </a:r>
            <a:r>
              <a:rPr lang="en-US" sz="1600" b="1" dirty="0">
                <a:solidFill>
                  <a:srgbClr val="000000"/>
                </a:solidFill>
                <a:latin typeface="Helvetica" panose="020B0604020202020204" pitchFamily="34" charset="0"/>
                <a:cs typeface="Helvetica" panose="020B0604020202020204" pitchFamily="34" charset="0"/>
              </a:rPr>
              <a:t>, awards, </a:t>
            </a:r>
            <a:r>
              <a:rPr lang="en-US" sz="1600" b="1" dirty="0" smtClean="0">
                <a:solidFill>
                  <a:srgbClr val="000000"/>
                </a:solidFill>
                <a:latin typeface="Helvetica" panose="020B0604020202020204" pitchFamily="34" charset="0"/>
                <a:cs typeface="Helvetica" panose="020B0604020202020204" pitchFamily="34" charset="0"/>
              </a:rPr>
              <a:t>certificates</a:t>
            </a:r>
          </a:p>
          <a:p>
            <a:endParaRPr lang="ru-RU" sz="1600" dirty="0">
              <a:solidFill>
                <a:srgbClr val="000000"/>
              </a:solidFill>
            </a:endParaRPr>
          </a:p>
        </p:txBody>
      </p:sp>
      <p:sp>
        <p:nvSpPr>
          <p:cNvPr id="6" name="Title 1">
            <a:extLst>
              <a:ext uri="{FF2B5EF4-FFF2-40B4-BE49-F238E27FC236}">
                <a16:creationId xmlns="" xmlns:a16="http://schemas.microsoft.com/office/drawing/2014/main" id="{111DC859-9D95-7C24-B523-4899129AC94F}"/>
              </a:ext>
            </a:extLst>
          </p:cNvPr>
          <p:cNvSpPr>
            <a:spLocks noGrp="1"/>
          </p:cNvSpPr>
          <p:nvPr>
            <p:ph type="title"/>
          </p:nvPr>
        </p:nvSpPr>
        <p:spPr>
          <a:xfrm>
            <a:off x="323041" y="0"/>
            <a:ext cx="9720072" cy="851698"/>
          </a:xfrm>
        </p:spPr>
        <p:txBody>
          <a:bodyPr>
            <a:normAutofit/>
          </a:bodyPr>
          <a:lstStyle/>
          <a:p>
            <a:r>
              <a:rPr lang="en-US" sz="3200" b="1" dirty="0">
                <a:latin typeface="Arial" panose="020B0604020202020204" pitchFamily="34" charset="0"/>
                <a:cs typeface="Arial" panose="020B0604020202020204" pitchFamily="34" charset="0"/>
              </a:rPr>
              <a:t>Resume Structure</a:t>
            </a:r>
            <a:endParaRPr lang="en-US" sz="3200" dirty="0">
              <a:solidFill>
                <a:schemeClr val="accent6">
                  <a:lumMod val="50000"/>
                </a:schemeClr>
              </a:solidFill>
            </a:endParaRPr>
          </a:p>
        </p:txBody>
      </p:sp>
    </p:spTree>
    <p:extLst>
      <p:ext uri="{BB962C8B-B14F-4D97-AF65-F5344CB8AC3E}">
        <p14:creationId xmlns:p14="http://schemas.microsoft.com/office/powerpoint/2010/main" val="1938385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1" y="0"/>
            <a:ext cx="9720072" cy="851698"/>
          </a:xfrm>
        </p:spPr>
        <p:txBody>
          <a:bodyPr>
            <a:normAutofit/>
          </a:bodyPr>
          <a:lstStyle/>
          <a:p>
            <a:r>
              <a:rPr lang="en-US" sz="3200" b="1" dirty="0">
                <a:latin typeface="Arial" panose="020B0604020202020204" pitchFamily="34" charset="0"/>
                <a:cs typeface="Arial" panose="020B0604020202020204" pitchFamily="34" charset="0"/>
              </a:rPr>
              <a:t>Resume Structure</a:t>
            </a:r>
            <a:endParaRPr lang="en-US" sz="3200"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8893674"/>
              </p:ext>
            </p:extLst>
          </p:nvPr>
        </p:nvGraphicFramePr>
        <p:xfrm>
          <a:off x="-1108802" y="690268"/>
          <a:ext cx="10022911" cy="600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 xmlns:a16="http://schemas.microsoft.com/office/drawing/2014/main" id="{64962F2B-96A1-8E21-542F-DB7C6C781263}"/>
              </a:ext>
            </a:extLst>
          </p:cNvPr>
          <p:cNvPicPr>
            <a:picLocks noChangeAspect="1"/>
          </p:cNvPicPr>
          <p:nvPr/>
        </p:nvPicPr>
        <p:blipFill>
          <a:blip r:embed="rId7"/>
          <a:stretch>
            <a:fillRect/>
          </a:stretch>
        </p:blipFill>
        <p:spPr>
          <a:xfrm>
            <a:off x="7578725" y="158620"/>
            <a:ext cx="4552950" cy="6229350"/>
          </a:xfrm>
          <a:prstGeom prst="rect">
            <a:avLst/>
          </a:prstGeom>
        </p:spPr>
      </p:pic>
    </p:spTree>
    <p:extLst>
      <p:ext uri="{BB962C8B-B14F-4D97-AF65-F5344CB8AC3E}">
        <p14:creationId xmlns:p14="http://schemas.microsoft.com/office/powerpoint/2010/main" val="29538807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44D45E3-4DF6-4B95-8451-5D797F94EC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459317"/>
            <a:ext cx="4389120" cy="1749552"/>
          </a:xfrm>
        </p:spPr>
        <p:txBody>
          <a:bodyPr>
            <a:normAutofit/>
          </a:bodyPr>
          <a:lstStyle/>
          <a:p>
            <a:r>
              <a:rPr lang="en-US" sz="4000" b="1" dirty="0">
                <a:latin typeface="Arial" panose="020B0604020202020204" pitchFamily="34" charset="0"/>
                <a:cs typeface="Arial" panose="020B0604020202020204" pitchFamily="34" charset="0"/>
              </a:rPr>
              <a:t>Practical tips   </a:t>
            </a:r>
          </a:p>
        </p:txBody>
      </p:sp>
      <p:cxnSp>
        <p:nvCxnSpPr>
          <p:cNvPr id="11" name="Straight Connector 10">
            <a:extLst>
              <a:ext uri="{FF2B5EF4-FFF2-40B4-BE49-F238E27FC236}">
                <a16:creationId xmlns="" xmlns:a16="http://schemas.microsoft.com/office/drawing/2014/main" id="{68AE05E3-7F45-43EE-A365-CFFF658DEEC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4389120" cy="3931920"/>
          </a:xfrm>
        </p:spPr>
        <p:txBody>
          <a:bodyPr>
            <a:normAutofit/>
          </a:bodyPr>
          <a:lstStyle/>
          <a:p>
            <a:pPr>
              <a:buFont typeface="Wingdings" panose="05000000000000000000" pitchFamily="2" charset="2"/>
              <a:buChar char="§"/>
            </a:pP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Be very specific in your choice of wording </a:t>
            </a: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Do </a:t>
            </a:r>
            <a:r>
              <a:rPr lang="en-US" sz="1400" dirty="0">
                <a:latin typeface="Arial" panose="020B0604020202020204" pitchFamily="34" charset="0"/>
                <a:cs typeface="Arial" panose="020B0604020202020204" pitchFamily="34" charset="0"/>
              </a:rPr>
              <a:t>not be verbose and avoid passive forms. </a:t>
            </a: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Prioritize </a:t>
            </a:r>
            <a:r>
              <a:rPr lang="en-US" sz="1400" dirty="0">
                <a:latin typeface="Arial" panose="020B0604020202020204" pitchFamily="34" charset="0"/>
                <a:cs typeface="Arial" panose="020B0604020202020204" pitchFamily="34" charset="0"/>
              </a:rPr>
              <a:t>positive information focus on your accomplishments </a:t>
            </a: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Use </a:t>
            </a:r>
            <a:r>
              <a:rPr lang="en-US" sz="1400" dirty="0">
                <a:latin typeface="Arial" panose="020B0604020202020204" pitchFamily="34" charset="0"/>
                <a:cs typeface="Arial" panose="020B0604020202020204" pitchFamily="34" charset="0"/>
              </a:rPr>
              <a:t>the components of a professional characterization properly characterize personal qualities </a:t>
            </a: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Write </a:t>
            </a:r>
            <a:r>
              <a:rPr lang="en-US" sz="1400" dirty="0">
                <a:latin typeface="Arial" panose="020B0604020202020204" pitchFamily="34" charset="0"/>
                <a:cs typeface="Arial" panose="020B0604020202020204" pitchFamily="34" charset="0"/>
              </a:rPr>
              <a:t>a resume not for the applicant's candidacy, but for the requirements of a particular employer, taking into account the specifics of the company's business.</a:t>
            </a: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808" r="22951" b="-1"/>
          <a:stretch/>
        </p:blipFill>
        <p:spPr>
          <a:xfrm>
            <a:off x="7056116" y="960120"/>
            <a:ext cx="4175762" cy="4940852"/>
          </a:xfrm>
          <a:prstGeom prst="rect">
            <a:avLst/>
          </a:prstGeom>
        </p:spPr>
      </p:pic>
    </p:spTree>
    <p:extLst>
      <p:ext uri="{BB962C8B-B14F-4D97-AF65-F5344CB8AC3E}">
        <p14:creationId xmlns:p14="http://schemas.microsoft.com/office/powerpoint/2010/main" val="7774143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37" y="289249"/>
            <a:ext cx="12113374" cy="671804"/>
          </a:xfrm>
        </p:spPr>
        <p:txBody>
          <a:bodyPr>
            <a:noAutofit/>
          </a:bodyPr>
          <a:lstStyle/>
          <a:p>
            <a:r>
              <a:rPr lang="en-US" sz="3200" dirty="0" smtClean="0">
                <a:solidFill>
                  <a:schemeClr val="accent6">
                    <a:lumMod val="50000"/>
                  </a:schemeClr>
                </a:solidFill>
                <a:latin typeface="Arial" panose="020B0604020202020204" pitchFamily="34" charset="0"/>
                <a:cs typeface="Arial" panose="020B0604020202020204" pitchFamily="34" charset="0"/>
              </a:rPr>
              <a:t/>
            </a:r>
            <a:br>
              <a:rPr lang="en-US" sz="3200" dirty="0" smtClean="0">
                <a:solidFill>
                  <a:schemeClr val="accent6">
                    <a:lumMod val="50000"/>
                  </a:schemeClr>
                </a:solidFill>
                <a:latin typeface="Arial" panose="020B0604020202020204" pitchFamily="34" charset="0"/>
                <a:cs typeface="Arial" panose="020B0604020202020204" pitchFamily="34" charset="0"/>
              </a:rPr>
            </a:br>
            <a:r>
              <a:rPr lang="en-US" sz="3200" dirty="0" smtClean="0">
                <a:solidFill>
                  <a:schemeClr val="accent6">
                    <a:lumMod val="50000"/>
                  </a:schemeClr>
                </a:solidFill>
                <a:latin typeface="Arial" panose="020B0604020202020204" pitchFamily="34" charset="0"/>
                <a:cs typeface="Arial" panose="020B0604020202020204" pitchFamily="34" charset="0"/>
              </a:rPr>
              <a:t>The </a:t>
            </a:r>
            <a:r>
              <a:rPr lang="en-US" sz="3200" dirty="0">
                <a:solidFill>
                  <a:schemeClr val="accent6">
                    <a:lumMod val="50000"/>
                  </a:schemeClr>
                </a:solidFill>
                <a:latin typeface="Arial" panose="020B0604020202020204" pitchFamily="34" charset="0"/>
                <a:cs typeface="Arial" panose="020B0604020202020204" pitchFamily="34" charset="0"/>
              </a:rPr>
              <a:t>main mistakes when writing a resume</a:t>
            </a:r>
            <a:r>
              <a:rPr lang="ru-RU" sz="3200" dirty="0">
                <a:solidFill>
                  <a:schemeClr val="accent6">
                    <a:lumMod val="50000"/>
                  </a:schemeClr>
                </a:solidFill>
                <a:latin typeface="Arial" panose="020B0604020202020204" pitchFamily="34" charset="0"/>
                <a:cs typeface="Arial" panose="020B0604020202020204" pitchFamily="34" charset="0"/>
              </a:rPr>
              <a:t/>
            </a:r>
            <a:br>
              <a:rPr lang="ru-RU" sz="3200" dirty="0">
                <a:solidFill>
                  <a:schemeClr val="accent6">
                    <a:lumMod val="50000"/>
                  </a:schemeClr>
                </a:solidFill>
                <a:latin typeface="Arial" panose="020B0604020202020204" pitchFamily="34" charset="0"/>
                <a:cs typeface="Arial" panose="020B0604020202020204" pitchFamily="34" charset="0"/>
              </a:rPr>
            </a:br>
            <a:endParaRPr lang="en-US" sz="3200"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4135" y="1160534"/>
            <a:ext cx="9720071" cy="4023360"/>
          </a:xfrm>
        </p:spPr>
        <p:txBody>
          <a:bodyPr>
            <a:normAutofit/>
          </a:bodyPr>
          <a:lstStyle/>
          <a:p>
            <a:pPr>
              <a:buFont typeface="Wingdings" panose="05000000000000000000" pitchFamily="2" charset="2"/>
              <a:buChar char="§"/>
            </a:pP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inconsistency of the applicant's work history, education, and experience with the objective requirements for the position or those set by the employer;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too </a:t>
            </a:r>
            <a:r>
              <a:rPr lang="en-US" dirty="0">
                <a:latin typeface="Arial" panose="020B0604020202020204" pitchFamily="34" charset="0"/>
                <a:cs typeface="Arial" panose="020B0604020202020204" pitchFamily="34" charset="0"/>
              </a:rPr>
              <a:t>short resume;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demonstration </a:t>
            </a:r>
            <a:r>
              <a:rPr lang="en-US" dirty="0">
                <a:latin typeface="Arial" panose="020B0604020202020204" pitchFamily="34" charset="0"/>
                <a:cs typeface="Arial" panose="020B0604020202020204" pitchFamily="34" charset="0"/>
              </a:rPr>
              <a:t>of frequent changes of places of work without explaining objective reasons;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indication of professional growth;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indication </a:t>
            </a:r>
            <a:r>
              <a:rPr lang="en-US" dirty="0">
                <a:latin typeface="Arial" panose="020B0604020202020204" pitchFamily="34" charset="0"/>
                <a:cs typeface="Arial" panose="020B0604020202020204" pitchFamily="34" charset="0"/>
              </a:rPr>
              <a:t>of many different training courses and seminars; overly detailed resume</a:t>
            </a:r>
            <a:r>
              <a:rPr lang="en-US" dirty="0" smtClean="0">
                <a:latin typeface="Arial" panose="020B0604020202020204" pitchFamily="34" charset="0"/>
                <a:cs typeface="Arial" panose="020B0604020202020204" pitchFamily="34" charset="0"/>
              </a:rPr>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279" y="4348355"/>
            <a:ext cx="3255382" cy="2304371"/>
          </a:xfrm>
          <a:prstGeom prst="rect">
            <a:avLst/>
          </a:prstGeom>
        </p:spPr>
      </p:pic>
    </p:spTree>
    <p:extLst>
      <p:ext uri="{BB962C8B-B14F-4D97-AF65-F5344CB8AC3E}">
        <p14:creationId xmlns:p14="http://schemas.microsoft.com/office/powerpoint/2010/main" val="197897485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Интеграл">
  <a:themeElements>
    <a:clrScheme name="Интеграл">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Интеграл">
  <a:themeElements>
    <a:clrScheme name="Интеграл">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C1C93EF2-4785-427F-84A5-F1666490E9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962</TotalTime>
  <Words>785</Words>
  <Application>Microsoft Office PowerPoint</Application>
  <PresentationFormat>Произвольный</PresentationFormat>
  <Paragraphs>108</Paragraphs>
  <Slides>10</Slides>
  <Notes>3</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Интеграл</vt:lpstr>
      <vt:lpstr>1_Интеграл</vt:lpstr>
      <vt:lpstr>MASTER CLASS ON RESUME WRITING</vt:lpstr>
      <vt:lpstr>Content</vt:lpstr>
      <vt:lpstr>Writing a resume    </vt:lpstr>
      <vt:lpstr>What is a resume?</vt:lpstr>
      <vt:lpstr>Writing Style   </vt:lpstr>
      <vt:lpstr>Resume Structure</vt:lpstr>
      <vt:lpstr>Resume Structure</vt:lpstr>
      <vt:lpstr>Practical tips   </vt:lpstr>
      <vt:lpstr> The main mistakes when writing a resume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 СОСТАВЛЕНИЮ РЕЗЮМЕ</dc:title>
  <dc:creator>UserKOM</dc:creator>
  <cp:lastModifiedBy>Se7en22</cp:lastModifiedBy>
  <cp:revision>12</cp:revision>
  <dcterms:modified xsi:type="dcterms:W3CDTF">2024-01-17T12:02:44Z</dcterms:modified>
</cp:coreProperties>
</file>