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60" r:id="rId3"/>
    <p:sldId id="259" r:id="rId4"/>
    <p:sldId id="264" r:id="rId5"/>
    <p:sldId id="265" r:id="rId6"/>
    <p:sldId id="266" r:id="rId7"/>
    <p:sldId id="267" r:id="rId8"/>
    <p:sldId id="258" r:id="rId9"/>
    <p:sldId id="262" r:id="rId10"/>
    <p:sldId id="261" r:id="rId11"/>
    <p:sldId id="271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>
        <p:scale>
          <a:sx n="80" d="100"/>
          <a:sy n="80" d="100"/>
        </p:scale>
        <p:origin x="-936" y="-3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AB3577-E4AC-445A-AD4C-3B928E9F100A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654FB8-C999-4E3A-B926-BEBAED8FD7D0}">
      <dgm:prSet/>
      <dgm:spPr/>
      <dgm:t>
        <a:bodyPr/>
        <a:lstStyle/>
        <a:p>
          <a:r>
            <a:rPr lang="en-US" b="1" i="1" u="sng" baseline="0" dirty="0" smtClean="0"/>
            <a:t>Types of interviews</a:t>
          </a:r>
          <a:endParaRPr lang="ru-RU" dirty="0"/>
        </a:p>
      </dgm:t>
    </dgm:pt>
    <dgm:pt modelId="{A5FC0B10-42E1-4F9C-B2AF-C9C00BED7CB0}" type="parTrans" cxnId="{671738AB-373F-4CE8-A129-BC64C7E4DF45}">
      <dgm:prSet/>
      <dgm:spPr/>
      <dgm:t>
        <a:bodyPr/>
        <a:lstStyle/>
        <a:p>
          <a:endParaRPr lang="ru-RU"/>
        </a:p>
      </dgm:t>
    </dgm:pt>
    <dgm:pt modelId="{874A7C16-82CD-4AB5-87FD-DA8BA98A681D}" type="sibTrans" cxnId="{671738AB-373F-4CE8-A129-BC64C7E4DF45}">
      <dgm:prSet/>
      <dgm:spPr/>
      <dgm:t>
        <a:bodyPr/>
        <a:lstStyle/>
        <a:p>
          <a:endParaRPr lang="ru-RU"/>
        </a:p>
      </dgm:t>
    </dgm:pt>
    <dgm:pt modelId="{A8510244-F557-40FD-A2C2-B659A8C35FF2}" type="pres">
      <dgm:prSet presAssocID="{6EAB3577-E4AC-445A-AD4C-3B928E9F100A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9C19654F-82A8-45E8-8E0F-0B72CDF63AED}" type="pres">
      <dgm:prSet presAssocID="{BA654FB8-C999-4E3A-B926-BEBAED8FD7D0}" presName="Parent" presStyleLbl="node0" presStyleIdx="0" presStyleCnt="1" custScaleX="329999" custScaleY="107028" custLinFactNeighborX="62046" custLinFactNeighborY="-8150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AD6603D5-41C3-4C46-B807-73C6109992BF}" type="pres">
      <dgm:prSet presAssocID="{BA654FB8-C999-4E3A-B926-BEBAED8FD7D0}" presName="Accent1" presStyleLbl="node1" presStyleIdx="0" presStyleCnt="6"/>
      <dgm:spPr/>
    </dgm:pt>
    <dgm:pt modelId="{14B879C1-4569-4ADF-AB39-F130E4D6A6BA}" type="pres">
      <dgm:prSet presAssocID="{BA654FB8-C999-4E3A-B926-BEBAED8FD7D0}" presName="Accent2" presStyleLbl="node1" presStyleIdx="1" presStyleCnt="6"/>
      <dgm:spPr/>
    </dgm:pt>
    <dgm:pt modelId="{016D9A01-7CDF-4824-9671-A95494A33220}" type="pres">
      <dgm:prSet presAssocID="{BA654FB8-C999-4E3A-B926-BEBAED8FD7D0}" presName="Accent3" presStyleLbl="node1" presStyleIdx="2" presStyleCnt="6"/>
      <dgm:spPr/>
    </dgm:pt>
    <dgm:pt modelId="{A0531F22-5F53-447C-8FD7-BABB8FE4972D}" type="pres">
      <dgm:prSet presAssocID="{BA654FB8-C999-4E3A-B926-BEBAED8FD7D0}" presName="Accent4" presStyleLbl="node1" presStyleIdx="3" presStyleCnt="6"/>
      <dgm:spPr/>
    </dgm:pt>
    <dgm:pt modelId="{5ECB6131-9920-46E7-87E9-B51DCE1B5F80}" type="pres">
      <dgm:prSet presAssocID="{BA654FB8-C999-4E3A-B926-BEBAED8FD7D0}" presName="Accent5" presStyleLbl="node1" presStyleIdx="4" presStyleCnt="6"/>
      <dgm:spPr/>
    </dgm:pt>
    <dgm:pt modelId="{22D76722-7DB7-4E5B-9F64-D265EFAA7CEB}" type="pres">
      <dgm:prSet presAssocID="{BA654FB8-C999-4E3A-B926-BEBAED8FD7D0}" presName="Accent6" presStyleLbl="node1" presStyleIdx="5" presStyleCnt="6"/>
      <dgm:spPr/>
    </dgm:pt>
  </dgm:ptLst>
  <dgm:cxnLst>
    <dgm:cxn modelId="{EEFC1164-3A63-4E9C-B3C5-2C1D03DB6086}" type="presOf" srcId="{6EAB3577-E4AC-445A-AD4C-3B928E9F100A}" destId="{A8510244-F557-40FD-A2C2-B659A8C35FF2}" srcOrd="0" destOrd="0" presId="urn:microsoft.com/office/officeart/2009/3/layout/CircleRelationship"/>
    <dgm:cxn modelId="{78A95EAF-D651-4231-8E98-23CDEBE14E0A}" type="presOf" srcId="{BA654FB8-C999-4E3A-B926-BEBAED8FD7D0}" destId="{9C19654F-82A8-45E8-8E0F-0B72CDF63AED}" srcOrd="0" destOrd="0" presId="urn:microsoft.com/office/officeart/2009/3/layout/CircleRelationship"/>
    <dgm:cxn modelId="{671738AB-373F-4CE8-A129-BC64C7E4DF45}" srcId="{6EAB3577-E4AC-445A-AD4C-3B928E9F100A}" destId="{BA654FB8-C999-4E3A-B926-BEBAED8FD7D0}" srcOrd="0" destOrd="0" parTransId="{A5FC0B10-42E1-4F9C-B2AF-C9C00BED7CB0}" sibTransId="{874A7C16-82CD-4AB5-87FD-DA8BA98A681D}"/>
    <dgm:cxn modelId="{35EE56BB-3394-4CB1-87DF-2B8DE36E3E3C}" type="presParOf" srcId="{A8510244-F557-40FD-A2C2-B659A8C35FF2}" destId="{9C19654F-82A8-45E8-8E0F-0B72CDF63AED}" srcOrd="0" destOrd="0" presId="urn:microsoft.com/office/officeart/2009/3/layout/CircleRelationship"/>
    <dgm:cxn modelId="{143D4D36-0D45-4FA4-BA79-6C6152B5CB0A}" type="presParOf" srcId="{A8510244-F557-40FD-A2C2-B659A8C35FF2}" destId="{AD6603D5-41C3-4C46-B807-73C6109992BF}" srcOrd="1" destOrd="0" presId="urn:microsoft.com/office/officeart/2009/3/layout/CircleRelationship"/>
    <dgm:cxn modelId="{BD56AA60-8B92-4757-9CA8-06E0B9FC481F}" type="presParOf" srcId="{A8510244-F557-40FD-A2C2-B659A8C35FF2}" destId="{14B879C1-4569-4ADF-AB39-F130E4D6A6BA}" srcOrd="2" destOrd="0" presId="urn:microsoft.com/office/officeart/2009/3/layout/CircleRelationship"/>
    <dgm:cxn modelId="{D721D32E-9A42-4AB3-B778-4B9D85D9CA26}" type="presParOf" srcId="{A8510244-F557-40FD-A2C2-B659A8C35FF2}" destId="{016D9A01-7CDF-4824-9671-A95494A33220}" srcOrd="3" destOrd="0" presId="urn:microsoft.com/office/officeart/2009/3/layout/CircleRelationship"/>
    <dgm:cxn modelId="{8B1E5244-3E5D-445A-95A1-9933FEAA444D}" type="presParOf" srcId="{A8510244-F557-40FD-A2C2-B659A8C35FF2}" destId="{A0531F22-5F53-447C-8FD7-BABB8FE4972D}" srcOrd="4" destOrd="0" presId="urn:microsoft.com/office/officeart/2009/3/layout/CircleRelationship"/>
    <dgm:cxn modelId="{39F67EA5-9375-462F-8325-0CF33A820953}" type="presParOf" srcId="{A8510244-F557-40FD-A2C2-B659A8C35FF2}" destId="{5ECB6131-9920-46E7-87E9-B51DCE1B5F80}" srcOrd="5" destOrd="0" presId="urn:microsoft.com/office/officeart/2009/3/layout/CircleRelationship"/>
    <dgm:cxn modelId="{753F57A4-0A3B-46DE-B5AC-1C0B0E2B328E}" type="presParOf" srcId="{A8510244-F557-40FD-A2C2-B659A8C35FF2}" destId="{22D76722-7DB7-4E5B-9F64-D265EFAA7CEB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D6D5C73-C2F6-4D38-89F0-42456B1EF531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7E6007-A1C9-42DA-B58D-E1C42D7D7D94}">
      <dgm:prSet/>
      <dgm:spPr/>
      <dgm:t>
        <a:bodyPr/>
        <a:lstStyle/>
        <a:p>
          <a:r>
            <a:rPr lang="en-US" baseline="0" dirty="0" smtClean="0"/>
            <a:t>Will we try</a:t>
          </a:r>
          <a:r>
            <a:rPr lang="ru-RU" baseline="0" dirty="0" smtClean="0"/>
            <a:t>?</a:t>
          </a:r>
          <a:endParaRPr lang="ru-RU" dirty="0"/>
        </a:p>
      </dgm:t>
    </dgm:pt>
    <dgm:pt modelId="{FCAA43DD-82A8-4590-936C-1146B2F31150}" type="parTrans" cxnId="{CD024BA7-7BE0-4B90-8C1A-F29CAEC473EF}">
      <dgm:prSet/>
      <dgm:spPr/>
      <dgm:t>
        <a:bodyPr/>
        <a:lstStyle/>
        <a:p>
          <a:endParaRPr lang="ru-RU"/>
        </a:p>
      </dgm:t>
    </dgm:pt>
    <dgm:pt modelId="{32F27CFE-BF02-450D-8102-64B18F8FEC80}" type="sibTrans" cxnId="{CD024BA7-7BE0-4B90-8C1A-F29CAEC473EF}">
      <dgm:prSet/>
      <dgm:spPr/>
      <dgm:t>
        <a:bodyPr/>
        <a:lstStyle/>
        <a:p>
          <a:endParaRPr lang="ru-RU"/>
        </a:p>
      </dgm:t>
    </dgm:pt>
    <dgm:pt modelId="{49CFA5C2-8E3D-454B-A390-C07442CA3EE5}" type="pres">
      <dgm:prSet presAssocID="{1D6D5C73-C2F6-4D38-89F0-42456B1EF531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4E167BFA-2877-4DCA-93F8-7403851C5F50}" type="pres">
      <dgm:prSet presAssocID="{617E6007-A1C9-42DA-B58D-E1C42D7D7D94}" presName="Parent" presStyleLbl="node0" presStyleIdx="0" presStyleCnt="1" custScaleX="345525" custScaleY="116822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B2D4D0A6-75B7-46AA-B727-883AEBD17259}" type="pres">
      <dgm:prSet presAssocID="{617E6007-A1C9-42DA-B58D-E1C42D7D7D94}" presName="Accent1" presStyleLbl="node1" presStyleIdx="0" presStyleCnt="6"/>
      <dgm:spPr/>
    </dgm:pt>
    <dgm:pt modelId="{8D70804F-C19B-4A3E-B919-E489DE556A0A}" type="pres">
      <dgm:prSet presAssocID="{617E6007-A1C9-42DA-B58D-E1C42D7D7D94}" presName="Accent2" presStyleLbl="node1" presStyleIdx="1" presStyleCnt="6"/>
      <dgm:spPr/>
    </dgm:pt>
    <dgm:pt modelId="{C23C12C0-7334-4693-9CCC-1DF898679139}" type="pres">
      <dgm:prSet presAssocID="{617E6007-A1C9-42DA-B58D-E1C42D7D7D94}" presName="Accent3" presStyleLbl="node1" presStyleIdx="2" presStyleCnt="6"/>
      <dgm:spPr/>
    </dgm:pt>
    <dgm:pt modelId="{28335AF4-31D0-455D-9BAD-94DB7BBB6CBC}" type="pres">
      <dgm:prSet presAssocID="{617E6007-A1C9-42DA-B58D-E1C42D7D7D94}" presName="Accent4" presStyleLbl="node1" presStyleIdx="3" presStyleCnt="6"/>
      <dgm:spPr/>
    </dgm:pt>
    <dgm:pt modelId="{63D69777-3E61-4DFE-8ED8-51743A3994B6}" type="pres">
      <dgm:prSet presAssocID="{617E6007-A1C9-42DA-B58D-E1C42D7D7D94}" presName="Accent5" presStyleLbl="node1" presStyleIdx="4" presStyleCnt="6"/>
      <dgm:spPr/>
    </dgm:pt>
    <dgm:pt modelId="{AB6397E1-1752-48FF-8B8E-DDA4747F9F53}" type="pres">
      <dgm:prSet presAssocID="{617E6007-A1C9-42DA-B58D-E1C42D7D7D94}" presName="Accent6" presStyleLbl="node1" presStyleIdx="5" presStyleCnt="6"/>
      <dgm:spPr/>
    </dgm:pt>
  </dgm:ptLst>
  <dgm:cxnLst>
    <dgm:cxn modelId="{286524F4-A0C6-420F-A297-C23997A09314}" type="presOf" srcId="{1D6D5C73-C2F6-4D38-89F0-42456B1EF531}" destId="{49CFA5C2-8E3D-454B-A390-C07442CA3EE5}" srcOrd="0" destOrd="0" presId="urn:microsoft.com/office/officeart/2009/3/layout/CircleRelationship"/>
    <dgm:cxn modelId="{CD024BA7-7BE0-4B90-8C1A-F29CAEC473EF}" srcId="{1D6D5C73-C2F6-4D38-89F0-42456B1EF531}" destId="{617E6007-A1C9-42DA-B58D-E1C42D7D7D94}" srcOrd="0" destOrd="0" parTransId="{FCAA43DD-82A8-4590-936C-1146B2F31150}" sibTransId="{32F27CFE-BF02-450D-8102-64B18F8FEC80}"/>
    <dgm:cxn modelId="{1E0F65CE-2953-42D2-A788-C128A4B1C425}" type="presOf" srcId="{617E6007-A1C9-42DA-B58D-E1C42D7D7D94}" destId="{4E167BFA-2877-4DCA-93F8-7403851C5F50}" srcOrd="0" destOrd="0" presId="urn:microsoft.com/office/officeart/2009/3/layout/CircleRelationship"/>
    <dgm:cxn modelId="{88D32A34-A349-4AAA-9417-C62B3C59F381}" type="presParOf" srcId="{49CFA5C2-8E3D-454B-A390-C07442CA3EE5}" destId="{4E167BFA-2877-4DCA-93F8-7403851C5F50}" srcOrd="0" destOrd="0" presId="urn:microsoft.com/office/officeart/2009/3/layout/CircleRelationship"/>
    <dgm:cxn modelId="{1FCCFB1A-3ADA-4F84-92BE-3153DD816B4B}" type="presParOf" srcId="{49CFA5C2-8E3D-454B-A390-C07442CA3EE5}" destId="{B2D4D0A6-75B7-46AA-B727-883AEBD17259}" srcOrd="1" destOrd="0" presId="urn:microsoft.com/office/officeart/2009/3/layout/CircleRelationship"/>
    <dgm:cxn modelId="{37B64E3B-6849-4EE8-976B-1C958CCF3E50}" type="presParOf" srcId="{49CFA5C2-8E3D-454B-A390-C07442CA3EE5}" destId="{8D70804F-C19B-4A3E-B919-E489DE556A0A}" srcOrd="2" destOrd="0" presId="urn:microsoft.com/office/officeart/2009/3/layout/CircleRelationship"/>
    <dgm:cxn modelId="{2D233E7E-95C2-4B35-8EE9-EB7A6E329286}" type="presParOf" srcId="{49CFA5C2-8E3D-454B-A390-C07442CA3EE5}" destId="{C23C12C0-7334-4693-9CCC-1DF898679139}" srcOrd="3" destOrd="0" presId="urn:microsoft.com/office/officeart/2009/3/layout/CircleRelationship"/>
    <dgm:cxn modelId="{903E25F6-4F83-440F-9306-61BE79461E9D}" type="presParOf" srcId="{49CFA5C2-8E3D-454B-A390-C07442CA3EE5}" destId="{28335AF4-31D0-455D-9BAD-94DB7BBB6CBC}" srcOrd="4" destOrd="0" presId="urn:microsoft.com/office/officeart/2009/3/layout/CircleRelationship"/>
    <dgm:cxn modelId="{4EBA4AC6-B763-46E6-873E-BFA8AD5DFC4D}" type="presParOf" srcId="{49CFA5C2-8E3D-454B-A390-C07442CA3EE5}" destId="{63D69777-3E61-4DFE-8ED8-51743A3994B6}" srcOrd="5" destOrd="0" presId="urn:microsoft.com/office/officeart/2009/3/layout/CircleRelationship"/>
    <dgm:cxn modelId="{1CB1D7B2-2914-4D88-9EC7-1A6AC48878F1}" type="presParOf" srcId="{49CFA5C2-8E3D-454B-A390-C07442CA3EE5}" destId="{AB6397E1-1752-48FF-8B8E-DDA4747F9F53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D6D5C73-C2F6-4D38-89F0-42456B1EF531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CFA5C2-8E3D-454B-A390-C07442CA3EE5}" type="pres">
      <dgm:prSet presAssocID="{1D6D5C73-C2F6-4D38-89F0-42456B1EF531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36D70E-CDBE-4D6A-9AA0-F95158ACEA6F}" type="presOf" srcId="{1D6D5C73-C2F6-4D38-89F0-42456B1EF531}" destId="{49CFA5C2-8E3D-454B-A390-C07442CA3EE5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4019C9-521E-4B70-AAA8-43A93B215F3A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505DAA-B22B-4E65-878F-B5A88BB7F24A}">
      <dgm:prSet/>
      <dgm:spPr/>
      <dgm:t>
        <a:bodyPr/>
        <a:lstStyle/>
        <a:p>
          <a:r>
            <a:rPr lang="en-US" dirty="0" smtClean="0"/>
            <a:t>Interview techniques</a:t>
          </a:r>
          <a:endParaRPr lang="ru-RU" dirty="0"/>
        </a:p>
      </dgm:t>
    </dgm:pt>
    <dgm:pt modelId="{D64A2441-F39E-4EF9-9A77-C61A6D1790F1}" type="parTrans" cxnId="{CD3E527E-B951-476B-8CBE-0927A19F0F22}">
      <dgm:prSet/>
      <dgm:spPr/>
      <dgm:t>
        <a:bodyPr/>
        <a:lstStyle/>
        <a:p>
          <a:endParaRPr lang="ru-RU"/>
        </a:p>
      </dgm:t>
    </dgm:pt>
    <dgm:pt modelId="{D228D4CE-943E-49CC-95BB-C4ECDE2E7425}" type="sibTrans" cxnId="{CD3E527E-B951-476B-8CBE-0927A19F0F22}">
      <dgm:prSet/>
      <dgm:spPr/>
      <dgm:t>
        <a:bodyPr/>
        <a:lstStyle/>
        <a:p>
          <a:endParaRPr lang="ru-RU"/>
        </a:p>
      </dgm:t>
    </dgm:pt>
    <dgm:pt modelId="{052D1DE5-9456-4790-9CCB-BCA4A4FF1014}" type="pres">
      <dgm:prSet presAssocID="{F14019C9-521E-4B70-AAA8-43A93B215F3A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D0636118-C5E4-4C6F-BF81-0ED4D4CBF7D5}" type="pres">
      <dgm:prSet presAssocID="{5E505DAA-B22B-4E65-878F-B5A88BB7F24A}" presName="Parent" presStyleLbl="node0" presStyleIdx="0" presStyleCnt="1" custScaleX="382665" custScaleY="116822" custLinFactNeighborX="7337" custLinFactNeighborY="42798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1FCCE4AE-BA78-4EB3-BC1B-E87D9B0AE36D}" type="pres">
      <dgm:prSet presAssocID="{5E505DAA-B22B-4E65-878F-B5A88BB7F24A}" presName="Accent1" presStyleLbl="node1" presStyleIdx="0" presStyleCnt="6"/>
      <dgm:spPr/>
    </dgm:pt>
    <dgm:pt modelId="{5A6AC386-402B-4752-ABC0-288E633CD01C}" type="pres">
      <dgm:prSet presAssocID="{5E505DAA-B22B-4E65-878F-B5A88BB7F24A}" presName="Accent2" presStyleLbl="node1" presStyleIdx="1" presStyleCnt="6"/>
      <dgm:spPr/>
    </dgm:pt>
    <dgm:pt modelId="{626C7548-6F54-4315-AB41-FD5715F8C874}" type="pres">
      <dgm:prSet presAssocID="{5E505DAA-B22B-4E65-878F-B5A88BB7F24A}" presName="Accent3" presStyleLbl="node1" presStyleIdx="2" presStyleCnt="6"/>
      <dgm:spPr/>
    </dgm:pt>
    <dgm:pt modelId="{A8FB1E5E-13F5-45EA-A426-158AE38B4286}" type="pres">
      <dgm:prSet presAssocID="{5E505DAA-B22B-4E65-878F-B5A88BB7F24A}" presName="Accent4" presStyleLbl="node1" presStyleIdx="3" presStyleCnt="6"/>
      <dgm:spPr/>
    </dgm:pt>
    <dgm:pt modelId="{6B5757A2-0B0A-42F0-AD8D-9680F8B537ED}" type="pres">
      <dgm:prSet presAssocID="{5E505DAA-B22B-4E65-878F-B5A88BB7F24A}" presName="Accent5" presStyleLbl="node1" presStyleIdx="4" presStyleCnt="6"/>
      <dgm:spPr/>
    </dgm:pt>
    <dgm:pt modelId="{1873B325-1F24-46E4-B4B2-6AD1F5DF6C04}" type="pres">
      <dgm:prSet presAssocID="{5E505DAA-B22B-4E65-878F-B5A88BB7F24A}" presName="Accent6" presStyleLbl="node1" presStyleIdx="5" presStyleCnt="6"/>
      <dgm:spPr/>
    </dgm:pt>
  </dgm:ptLst>
  <dgm:cxnLst>
    <dgm:cxn modelId="{5FA72E05-653C-466F-BDCB-CFD0F3258B30}" type="presOf" srcId="{5E505DAA-B22B-4E65-878F-B5A88BB7F24A}" destId="{D0636118-C5E4-4C6F-BF81-0ED4D4CBF7D5}" srcOrd="0" destOrd="0" presId="urn:microsoft.com/office/officeart/2009/3/layout/CircleRelationship"/>
    <dgm:cxn modelId="{FB2786BD-C3A5-4879-BD06-3D5C610E0F52}" type="presOf" srcId="{F14019C9-521E-4B70-AAA8-43A93B215F3A}" destId="{052D1DE5-9456-4790-9CCB-BCA4A4FF1014}" srcOrd="0" destOrd="0" presId="urn:microsoft.com/office/officeart/2009/3/layout/CircleRelationship"/>
    <dgm:cxn modelId="{CD3E527E-B951-476B-8CBE-0927A19F0F22}" srcId="{F14019C9-521E-4B70-AAA8-43A93B215F3A}" destId="{5E505DAA-B22B-4E65-878F-B5A88BB7F24A}" srcOrd="0" destOrd="0" parTransId="{D64A2441-F39E-4EF9-9A77-C61A6D1790F1}" sibTransId="{D228D4CE-943E-49CC-95BB-C4ECDE2E7425}"/>
    <dgm:cxn modelId="{76E2CBD3-3F3B-440F-BC3D-D91620347E5F}" type="presParOf" srcId="{052D1DE5-9456-4790-9CCB-BCA4A4FF1014}" destId="{D0636118-C5E4-4C6F-BF81-0ED4D4CBF7D5}" srcOrd="0" destOrd="0" presId="urn:microsoft.com/office/officeart/2009/3/layout/CircleRelationship"/>
    <dgm:cxn modelId="{89789239-8F35-4879-956C-B17559AC8947}" type="presParOf" srcId="{052D1DE5-9456-4790-9CCB-BCA4A4FF1014}" destId="{1FCCE4AE-BA78-4EB3-BC1B-E87D9B0AE36D}" srcOrd="1" destOrd="0" presId="urn:microsoft.com/office/officeart/2009/3/layout/CircleRelationship"/>
    <dgm:cxn modelId="{97E4E937-5CD9-4EEC-93C1-3A967677980B}" type="presParOf" srcId="{052D1DE5-9456-4790-9CCB-BCA4A4FF1014}" destId="{5A6AC386-402B-4752-ABC0-288E633CD01C}" srcOrd="2" destOrd="0" presId="urn:microsoft.com/office/officeart/2009/3/layout/CircleRelationship"/>
    <dgm:cxn modelId="{3BC65F6C-7B70-4890-8950-23D246ACDF4D}" type="presParOf" srcId="{052D1DE5-9456-4790-9CCB-BCA4A4FF1014}" destId="{626C7548-6F54-4315-AB41-FD5715F8C874}" srcOrd="3" destOrd="0" presId="urn:microsoft.com/office/officeart/2009/3/layout/CircleRelationship"/>
    <dgm:cxn modelId="{146EAFC8-EC12-43DC-AD5F-41596A7836C0}" type="presParOf" srcId="{052D1DE5-9456-4790-9CCB-BCA4A4FF1014}" destId="{A8FB1E5E-13F5-45EA-A426-158AE38B4286}" srcOrd="4" destOrd="0" presId="urn:microsoft.com/office/officeart/2009/3/layout/CircleRelationship"/>
    <dgm:cxn modelId="{19DB2613-CE38-4C13-8999-BE408151018C}" type="presParOf" srcId="{052D1DE5-9456-4790-9CCB-BCA4A4FF1014}" destId="{6B5757A2-0B0A-42F0-AD8D-9680F8B537ED}" srcOrd="5" destOrd="0" presId="urn:microsoft.com/office/officeart/2009/3/layout/CircleRelationship"/>
    <dgm:cxn modelId="{A1999159-53EC-4C1D-9A89-8BD85480EA91}" type="presParOf" srcId="{052D1DE5-9456-4790-9CCB-BCA4A4FF1014}" destId="{1873B325-1F24-46E4-B4B2-6AD1F5DF6C04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4019C9-521E-4B70-AAA8-43A93B215F3A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505DAA-B22B-4E65-878F-B5A88BB7F24A}">
      <dgm:prSet/>
      <dgm:spPr/>
      <dgm:t>
        <a:bodyPr/>
        <a:lstStyle/>
        <a:p>
          <a:r>
            <a:rPr lang="en-US" dirty="0" smtClean="0"/>
            <a:t>Preparing for the interview</a:t>
          </a:r>
          <a:endParaRPr lang="ru-RU" dirty="0"/>
        </a:p>
      </dgm:t>
    </dgm:pt>
    <dgm:pt modelId="{D64A2441-F39E-4EF9-9A77-C61A6D1790F1}" type="parTrans" cxnId="{CD3E527E-B951-476B-8CBE-0927A19F0F22}">
      <dgm:prSet/>
      <dgm:spPr/>
      <dgm:t>
        <a:bodyPr/>
        <a:lstStyle/>
        <a:p>
          <a:endParaRPr lang="ru-RU"/>
        </a:p>
      </dgm:t>
    </dgm:pt>
    <dgm:pt modelId="{D228D4CE-943E-49CC-95BB-C4ECDE2E7425}" type="sibTrans" cxnId="{CD3E527E-B951-476B-8CBE-0927A19F0F22}">
      <dgm:prSet/>
      <dgm:spPr/>
      <dgm:t>
        <a:bodyPr/>
        <a:lstStyle/>
        <a:p>
          <a:endParaRPr lang="ru-RU"/>
        </a:p>
      </dgm:t>
    </dgm:pt>
    <dgm:pt modelId="{052D1DE5-9456-4790-9CCB-BCA4A4FF1014}" type="pres">
      <dgm:prSet presAssocID="{F14019C9-521E-4B70-AAA8-43A93B215F3A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D0636118-C5E4-4C6F-BF81-0ED4D4CBF7D5}" type="pres">
      <dgm:prSet presAssocID="{5E505DAA-B22B-4E65-878F-B5A88BB7F24A}" presName="Parent" presStyleLbl="node0" presStyleIdx="0" presStyleCnt="1" custScaleX="382665" custScaleY="116822" custLinFactNeighborX="-1223" custLinFactNeighborY="13451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1FCCE4AE-BA78-4EB3-BC1B-E87D9B0AE36D}" type="pres">
      <dgm:prSet presAssocID="{5E505DAA-B22B-4E65-878F-B5A88BB7F24A}" presName="Accent1" presStyleLbl="node1" presStyleIdx="0" presStyleCnt="6"/>
      <dgm:spPr/>
    </dgm:pt>
    <dgm:pt modelId="{5A6AC386-402B-4752-ABC0-288E633CD01C}" type="pres">
      <dgm:prSet presAssocID="{5E505DAA-B22B-4E65-878F-B5A88BB7F24A}" presName="Accent2" presStyleLbl="node1" presStyleIdx="1" presStyleCnt="6"/>
      <dgm:spPr/>
    </dgm:pt>
    <dgm:pt modelId="{626C7548-6F54-4315-AB41-FD5715F8C874}" type="pres">
      <dgm:prSet presAssocID="{5E505DAA-B22B-4E65-878F-B5A88BB7F24A}" presName="Accent3" presStyleLbl="node1" presStyleIdx="2" presStyleCnt="6"/>
      <dgm:spPr/>
    </dgm:pt>
    <dgm:pt modelId="{A8FB1E5E-13F5-45EA-A426-158AE38B4286}" type="pres">
      <dgm:prSet presAssocID="{5E505DAA-B22B-4E65-878F-B5A88BB7F24A}" presName="Accent4" presStyleLbl="node1" presStyleIdx="3" presStyleCnt="6"/>
      <dgm:spPr/>
    </dgm:pt>
    <dgm:pt modelId="{6B5757A2-0B0A-42F0-AD8D-9680F8B537ED}" type="pres">
      <dgm:prSet presAssocID="{5E505DAA-B22B-4E65-878F-B5A88BB7F24A}" presName="Accent5" presStyleLbl="node1" presStyleIdx="4" presStyleCnt="6"/>
      <dgm:spPr/>
    </dgm:pt>
    <dgm:pt modelId="{1873B325-1F24-46E4-B4B2-6AD1F5DF6C04}" type="pres">
      <dgm:prSet presAssocID="{5E505DAA-B22B-4E65-878F-B5A88BB7F24A}" presName="Accent6" presStyleLbl="node1" presStyleIdx="5" presStyleCnt="6"/>
      <dgm:spPr/>
    </dgm:pt>
  </dgm:ptLst>
  <dgm:cxnLst>
    <dgm:cxn modelId="{CD3E527E-B951-476B-8CBE-0927A19F0F22}" srcId="{F14019C9-521E-4B70-AAA8-43A93B215F3A}" destId="{5E505DAA-B22B-4E65-878F-B5A88BB7F24A}" srcOrd="0" destOrd="0" parTransId="{D64A2441-F39E-4EF9-9A77-C61A6D1790F1}" sibTransId="{D228D4CE-943E-49CC-95BB-C4ECDE2E7425}"/>
    <dgm:cxn modelId="{96C70A52-507F-41D8-9067-7737A4F0CAC0}" type="presOf" srcId="{F14019C9-521E-4B70-AAA8-43A93B215F3A}" destId="{052D1DE5-9456-4790-9CCB-BCA4A4FF1014}" srcOrd="0" destOrd="0" presId="urn:microsoft.com/office/officeart/2009/3/layout/CircleRelationship"/>
    <dgm:cxn modelId="{D5CE2B04-B5F0-4968-B5E8-8BC70D9B6808}" type="presOf" srcId="{5E505DAA-B22B-4E65-878F-B5A88BB7F24A}" destId="{D0636118-C5E4-4C6F-BF81-0ED4D4CBF7D5}" srcOrd="0" destOrd="0" presId="urn:microsoft.com/office/officeart/2009/3/layout/CircleRelationship"/>
    <dgm:cxn modelId="{9A4E194F-1B4A-4E6A-B897-CA5D22CF7A49}" type="presParOf" srcId="{052D1DE5-9456-4790-9CCB-BCA4A4FF1014}" destId="{D0636118-C5E4-4C6F-BF81-0ED4D4CBF7D5}" srcOrd="0" destOrd="0" presId="urn:microsoft.com/office/officeart/2009/3/layout/CircleRelationship"/>
    <dgm:cxn modelId="{5D00DFA7-C2A6-42C7-BA48-1BC9E1D9CF52}" type="presParOf" srcId="{052D1DE5-9456-4790-9CCB-BCA4A4FF1014}" destId="{1FCCE4AE-BA78-4EB3-BC1B-E87D9B0AE36D}" srcOrd="1" destOrd="0" presId="urn:microsoft.com/office/officeart/2009/3/layout/CircleRelationship"/>
    <dgm:cxn modelId="{5AF478B3-E4A3-4AC2-A395-CE5AB94AC231}" type="presParOf" srcId="{052D1DE5-9456-4790-9CCB-BCA4A4FF1014}" destId="{5A6AC386-402B-4752-ABC0-288E633CD01C}" srcOrd="2" destOrd="0" presId="urn:microsoft.com/office/officeart/2009/3/layout/CircleRelationship"/>
    <dgm:cxn modelId="{216CE31F-0332-4DE5-866C-B740D7A286F2}" type="presParOf" srcId="{052D1DE5-9456-4790-9CCB-BCA4A4FF1014}" destId="{626C7548-6F54-4315-AB41-FD5715F8C874}" srcOrd="3" destOrd="0" presId="urn:microsoft.com/office/officeart/2009/3/layout/CircleRelationship"/>
    <dgm:cxn modelId="{E628B649-65F1-428D-9515-3CCCA49C66AC}" type="presParOf" srcId="{052D1DE5-9456-4790-9CCB-BCA4A4FF1014}" destId="{A8FB1E5E-13F5-45EA-A426-158AE38B4286}" srcOrd="4" destOrd="0" presId="urn:microsoft.com/office/officeart/2009/3/layout/CircleRelationship"/>
    <dgm:cxn modelId="{C81F2CB5-5D8D-43F2-973D-07E5817EC556}" type="presParOf" srcId="{052D1DE5-9456-4790-9CCB-BCA4A4FF1014}" destId="{6B5757A2-0B0A-42F0-AD8D-9680F8B537ED}" srcOrd="5" destOrd="0" presId="urn:microsoft.com/office/officeart/2009/3/layout/CircleRelationship"/>
    <dgm:cxn modelId="{8110D7C4-05FB-4DBA-AC28-4C8E1C36DEAD}" type="presParOf" srcId="{052D1DE5-9456-4790-9CCB-BCA4A4FF1014}" destId="{1873B325-1F24-46E4-B4B2-6AD1F5DF6C04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4019C9-521E-4B70-AAA8-43A93B215F3A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505DAA-B22B-4E65-878F-B5A88BB7F24A}">
      <dgm:prSet/>
      <dgm:spPr/>
      <dgm:t>
        <a:bodyPr/>
        <a:lstStyle/>
        <a:p>
          <a:r>
            <a:rPr lang="en-US" dirty="0" smtClean="0"/>
            <a:t>Preparing for the interview</a:t>
          </a:r>
          <a:endParaRPr lang="ru-RU" dirty="0"/>
        </a:p>
      </dgm:t>
    </dgm:pt>
    <dgm:pt modelId="{D64A2441-F39E-4EF9-9A77-C61A6D1790F1}" type="parTrans" cxnId="{CD3E527E-B951-476B-8CBE-0927A19F0F22}">
      <dgm:prSet/>
      <dgm:spPr/>
      <dgm:t>
        <a:bodyPr/>
        <a:lstStyle/>
        <a:p>
          <a:endParaRPr lang="ru-RU"/>
        </a:p>
      </dgm:t>
    </dgm:pt>
    <dgm:pt modelId="{D228D4CE-943E-49CC-95BB-C4ECDE2E7425}" type="sibTrans" cxnId="{CD3E527E-B951-476B-8CBE-0927A19F0F22}">
      <dgm:prSet/>
      <dgm:spPr/>
      <dgm:t>
        <a:bodyPr/>
        <a:lstStyle/>
        <a:p>
          <a:endParaRPr lang="ru-RU"/>
        </a:p>
      </dgm:t>
    </dgm:pt>
    <dgm:pt modelId="{052D1DE5-9456-4790-9CCB-BCA4A4FF1014}" type="pres">
      <dgm:prSet presAssocID="{F14019C9-521E-4B70-AAA8-43A93B215F3A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D0636118-C5E4-4C6F-BF81-0ED4D4CBF7D5}" type="pres">
      <dgm:prSet presAssocID="{5E505DAA-B22B-4E65-878F-B5A88BB7F24A}" presName="Parent" presStyleLbl="node0" presStyleIdx="0" presStyleCnt="1" custScaleX="382665" custScaleY="116822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1FCCE4AE-BA78-4EB3-BC1B-E87D9B0AE36D}" type="pres">
      <dgm:prSet presAssocID="{5E505DAA-B22B-4E65-878F-B5A88BB7F24A}" presName="Accent1" presStyleLbl="node1" presStyleIdx="0" presStyleCnt="6"/>
      <dgm:spPr/>
    </dgm:pt>
    <dgm:pt modelId="{5A6AC386-402B-4752-ABC0-288E633CD01C}" type="pres">
      <dgm:prSet presAssocID="{5E505DAA-B22B-4E65-878F-B5A88BB7F24A}" presName="Accent2" presStyleLbl="node1" presStyleIdx="1" presStyleCnt="6"/>
      <dgm:spPr/>
    </dgm:pt>
    <dgm:pt modelId="{626C7548-6F54-4315-AB41-FD5715F8C874}" type="pres">
      <dgm:prSet presAssocID="{5E505DAA-B22B-4E65-878F-B5A88BB7F24A}" presName="Accent3" presStyleLbl="node1" presStyleIdx="2" presStyleCnt="6"/>
      <dgm:spPr/>
    </dgm:pt>
    <dgm:pt modelId="{A8FB1E5E-13F5-45EA-A426-158AE38B4286}" type="pres">
      <dgm:prSet presAssocID="{5E505DAA-B22B-4E65-878F-B5A88BB7F24A}" presName="Accent4" presStyleLbl="node1" presStyleIdx="3" presStyleCnt="6"/>
      <dgm:spPr/>
    </dgm:pt>
    <dgm:pt modelId="{6B5757A2-0B0A-42F0-AD8D-9680F8B537ED}" type="pres">
      <dgm:prSet presAssocID="{5E505DAA-B22B-4E65-878F-B5A88BB7F24A}" presName="Accent5" presStyleLbl="node1" presStyleIdx="4" presStyleCnt="6"/>
      <dgm:spPr/>
    </dgm:pt>
    <dgm:pt modelId="{1873B325-1F24-46E4-B4B2-6AD1F5DF6C04}" type="pres">
      <dgm:prSet presAssocID="{5E505DAA-B22B-4E65-878F-B5A88BB7F24A}" presName="Accent6" presStyleLbl="node1" presStyleIdx="5" presStyleCnt="6"/>
      <dgm:spPr/>
    </dgm:pt>
  </dgm:ptLst>
  <dgm:cxnLst>
    <dgm:cxn modelId="{B61AF248-DFA4-419E-903C-DA1BD4F5666E}" type="presOf" srcId="{F14019C9-521E-4B70-AAA8-43A93B215F3A}" destId="{052D1DE5-9456-4790-9CCB-BCA4A4FF1014}" srcOrd="0" destOrd="0" presId="urn:microsoft.com/office/officeart/2009/3/layout/CircleRelationship"/>
    <dgm:cxn modelId="{860AA739-72E0-4C0F-A6A3-EFCE9A643DA7}" type="presOf" srcId="{5E505DAA-B22B-4E65-878F-B5A88BB7F24A}" destId="{D0636118-C5E4-4C6F-BF81-0ED4D4CBF7D5}" srcOrd="0" destOrd="0" presId="urn:microsoft.com/office/officeart/2009/3/layout/CircleRelationship"/>
    <dgm:cxn modelId="{CD3E527E-B951-476B-8CBE-0927A19F0F22}" srcId="{F14019C9-521E-4B70-AAA8-43A93B215F3A}" destId="{5E505DAA-B22B-4E65-878F-B5A88BB7F24A}" srcOrd="0" destOrd="0" parTransId="{D64A2441-F39E-4EF9-9A77-C61A6D1790F1}" sibTransId="{D228D4CE-943E-49CC-95BB-C4ECDE2E7425}"/>
    <dgm:cxn modelId="{0E687DD9-D423-470D-BFE8-CC6D9B2DC482}" type="presParOf" srcId="{052D1DE5-9456-4790-9CCB-BCA4A4FF1014}" destId="{D0636118-C5E4-4C6F-BF81-0ED4D4CBF7D5}" srcOrd="0" destOrd="0" presId="urn:microsoft.com/office/officeart/2009/3/layout/CircleRelationship"/>
    <dgm:cxn modelId="{346C32F4-A3CC-440D-97D2-3D6D10142FB8}" type="presParOf" srcId="{052D1DE5-9456-4790-9CCB-BCA4A4FF1014}" destId="{1FCCE4AE-BA78-4EB3-BC1B-E87D9B0AE36D}" srcOrd="1" destOrd="0" presId="urn:microsoft.com/office/officeart/2009/3/layout/CircleRelationship"/>
    <dgm:cxn modelId="{F2A9D87F-34F5-428B-BA26-9C56DF20E8BB}" type="presParOf" srcId="{052D1DE5-9456-4790-9CCB-BCA4A4FF1014}" destId="{5A6AC386-402B-4752-ABC0-288E633CD01C}" srcOrd="2" destOrd="0" presId="urn:microsoft.com/office/officeart/2009/3/layout/CircleRelationship"/>
    <dgm:cxn modelId="{680CE4E7-0064-48AF-A1C2-C7BCE7C1C8ED}" type="presParOf" srcId="{052D1DE5-9456-4790-9CCB-BCA4A4FF1014}" destId="{626C7548-6F54-4315-AB41-FD5715F8C874}" srcOrd="3" destOrd="0" presId="urn:microsoft.com/office/officeart/2009/3/layout/CircleRelationship"/>
    <dgm:cxn modelId="{ADC878FA-C895-4FA1-AD43-E3E9332CBF9E}" type="presParOf" srcId="{052D1DE5-9456-4790-9CCB-BCA4A4FF1014}" destId="{A8FB1E5E-13F5-45EA-A426-158AE38B4286}" srcOrd="4" destOrd="0" presId="urn:microsoft.com/office/officeart/2009/3/layout/CircleRelationship"/>
    <dgm:cxn modelId="{3535CE61-E339-45AD-85E4-8900BCF384E2}" type="presParOf" srcId="{052D1DE5-9456-4790-9CCB-BCA4A4FF1014}" destId="{6B5757A2-0B0A-42F0-AD8D-9680F8B537ED}" srcOrd="5" destOrd="0" presId="urn:microsoft.com/office/officeart/2009/3/layout/CircleRelationship"/>
    <dgm:cxn modelId="{8DAE72FD-7306-405D-9FB6-2E75ACC2F9E7}" type="presParOf" srcId="{052D1DE5-9456-4790-9CCB-BCA4A4FF1014}" destId="{1873B325-1F24-46E4-B4B2-6AD1F5DF6C04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4019C9-521E-4B70-AAA8-43A93B215F3A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505DAA-B22B-4E65-878F-B5A88BB7F24A}">
      <dgm:prSet/>
      <dgm:spPr/>
      <dgm:t>
        <a:bodyPr/>
        <a:lstStyle/>
        <a:p>
          <a:r>
            <a:rPr lang="en-US" dirty="0" smtClean="0"/>
            <a:t>Preparing for the interview</a:t>
          </a:r>
          <a:endParaRPr lang="ru-RU" dirty="0"/>
        </a:p>
      </dgm:t>
    </dgm:pt>
    <dgm:pt modelId="{D64A2441-F39E-4EF9-9A77-C61A6D1790F1}" type="parTrans" cxnId="{CD3E527E-B951-476B-8CBE-0927A19F0F22}">
      <dgm:prSet/>
      <dgm:spPr/>
      <dgm:t>
        <a:bodyPr/>
        <a:lstStyle/>
        <a:p>
          <a:endParaRPr lang="ru-RU"/>
        </a:p>
      </dgm:t>
    </dgm:pt>
    <dgm:pt modelId="{D228D4CE-943E-49CC-95BB-C4ECDE2E7425}" type="sibTrans" cxnId="{CD3E527E-B951-476B-8CBE-0927A19F0F22}">
      <dgm:prSet/>
      <dgm:spPr/>
      <dgm:t>
        <a:bodyPr/>
        <a:lstStyle/>
        <a:p>
          <a:endParaRPr lang="ru-RU"/>
        </a:p>
      </dgm:t>
    </dgm:pt>
    <dgm:pt modelId="{052D1DE5-9456-4790-9CCB-BCA4A4FF1014}" type="pres">
      <dgm:prSet presAssocID="{F14019C9-521E-4B70-AAA8-43A93B215F3A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D0636118-C5E4-4C6F-BF81-0ED4D4CBF7D5}" type="pres">
      <dgm:prSet presAssocID="{5E505DAA-B22B-4E65-878F-B5A88BB7F24A}" presName="Parent" presStyleLbl="node0" presStyleIdx="0" presStyleCnt="1" custScaleX="382665" custScaleY="116822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1FCCE4AE-BA78-4EB3-BC1B-E87D9B0AE36D}" type="pres">
      <dgm:prSet presAssocID="{5E505DAA-B22B-4E65-878F-B5A88BB7F24A}" presName="Accent1" presStyleLbl="node1" presStyleIdx="0" presStyleCnt="6"/>
      <dgm:spPr/>
    </dgm:pt>
    <dgm:pt modelId="{5A6AC386-402B-4752-ABC0-288E633CD01C}" type="pres">
      <dgm:prSet presAssocID="{5E505DAA-B22B-4E65-878F-B5A88BB7F24A}" presName="Accent2" presStyleLbl="node1" presStyleIdx="1" presStyleCnt="6"/>
      <dgm:spPr/>
    </dgm:pt>
    <dgm:pt modelId="{626C7548-6F54-4315-AB41-FD5715F8C874}" type="pres">
      <dgm:prSet presAssocID="{5E505DAA-B22B-4E65-878F-B5A88BB7F24A}" presName="Accent3" presStyleLbl="node1" presStyleIdx="2" presStyleCnt="6"/>
      <dgm:spPr/>
    </dgm:pt>
    <dgm:pt modelId="{A8FB1E5E-13F5-45EA-A426-158AE38B4286}" type="pres">
      <dgm:prSet presAssocID="{5E505DAA-B22B-4E65-878F-B5A88BB7F24A}" presName="Accent4" presStyleLbl="node1" presStyleIdx="3" presStyleCnt="6"/>
      <dgm:spPr/>
    </dgm:pt>
    <dgm:pt modelId="{6B5757A2-0B0A-42F0-AD8D-9680F8B537ED}" type="pres">
      <dgm:prSet presAssocID="{5E505DAA-B22B-4E65-878F-B5A88BB7F24A}" presName="Accent5" presStyleLbl="node1" presStyleIdx="4" presStyleCnt="6"/>
      <dgm:spPr/>
    </dgm:pt>
    <dgm:pt modelId="{1873B325-1F24-46E4-B4B2-6AD1F5DF6C04}" type="pres">
      <dgm:prSet presAssocID="{5E505DAA-B22B-4E65-878F-B5A88BB7F24A}" presName="Accent6" presStyleLbl="node1" presStyleIdx="5" presStyleCnt="6"/>
      <dgm:spPr/>
    </dgm:pt>
  </dgm:ptLst>
  <dgm:cxnLst>
    <dgm:cxn modelId="{8E444248-CD63-414F-BBB3-B3362A682A8A}" type="presOf" srcId="{F14019C9-521E-4B70-AAA8-43A93B215F3A}" destId="{052D1DE5-9456-4790-9CCB-BCA4A4FF1014}" srcOrd="0" destOrd="0" presId="urn:microsoft.com/office/officeart/2009/3/layout/CircleRelationship"/>
    <dgm:cxn modelId="{CD3E527E-B951-476B-8CBE-0927A19F0F22}" srcId="{F14019C9-521E-4B70-AAA8-43A93B215F3A}" destId="{5E505DAA-B22B-4E65-878F-B5A88BB7F24A}" srcOrd="0" destOrd="0" parTransId="{D64A2441-F39E-4EF9-9A77-C61A6D1790F1}" sibTransId="{D228D4CE-943E-49CC-95BB-C4ECDE2E7425}"/>
    <dgm:cxn modelId="{4134D435-1E8C-4693-8C4F-AAA5997478FF}" type="presOf" srcId="{5E505DAA-B22B-4E65-878F-B5A88BB7F24A}" destId="{D0636118-C5E4-4C6F-BF81-0ED4D4CBF7D5}" srcOrd="0" destOrd="0" presId="urn:microsoft.com/office/officeart/2009/3/layout/CircleRelationship"/>
    <dgm:cxn modelId="{06D1A77B-D6EE-4828-99F7-2F98F1F1F5DF}" type="presParOf" srcId="{052D1DE5-9456-4790-9CCB-BCA4A4FF1014}" destId="{D0636118-C5E4-4C6F-BF81-0ED4D4CBF7D5}" srcOrd="0" destOrd="0" presId="urn:microsoft.com/office/officeart/2009/3/layout/CircleRelationship"/>
    <dgm:cxn modelId="{59501BDB-09EF-447B-A08A-EE77E4BB7490}" type="presParOf" srcId="{052D1DE5-9456-4790-9CCB-BCA4A4FF1014}" destId="{1FCCE4AE-BA78-4EB3-BC1B-E87D9B0AE36D}" srcOrd="1" destOrd="0" presId="urn:microsoft.com/office/officeart/2009/3/layout/CircleRelationship"/>
    <dgm:cxn modelId="{44061A7E-D8B1-4244-B140-D0ECC2A7344B}" type="presParOf" srcId="{052D1DE5-9456-4790-9CCB-BCA4A4FF1014}" destId="{5A6AC386-402B-4752-ABC0-288E633CD01C}" srcOrd="2" destOrd="0" presId="urn:microsoft.com/office/officeart/2009/3/layout/CircleRelationship"/>
    <dgm:cxn modelId="{DFF2961C-8623-46F6-9BEB-CCF2D441BC8D}" type="presParOf" srcId="{052D1DE5-9456-4790-9CCB-BCA4A4FF1014}" destId="{626C7548-6F54-4315-AB41-FD5715F8C874}" srcOrd="3" destOrd="0" presId="urn:microsoft.com/office/officeart/2009/3/layout/CircleRelationship"/>
    <dgm:cxn modelId="{B3D78AC4-3AE2-4EBE-B863-4F2D007A8C53}" type="presParOf" srcId="{052D1DE5-9456-4790-9CCB-BCA4A4FF1014}" destId="{A8FB1E5E-13F5-45EA-A426-158AE38B4286}" srcOrd="4" destOrd="0" presId="urn:microsoft.com/office/officeart/2009/3/layout/CircleRelationship"/>
    <dgm:cxn modelId="{5A35E668-3C92-4A80-B4A8-093F620BE531}" type="presParOf" srcId="{052D1DE5-9456-4790-9CCB-BCA4A4FF1014}" destId="{6B5757A2-0B0A-42F0-AD8D-9680F8B537ED}" srcOrd="5" destOrd="0" presId="urn:microsoft.com/office/officeart/2009/3/layout/CircleRelationship"/>
    <dgm:cxn modelId="{32FB346D-354F-48F0-AF6D-BAA8559FE478}" type="presParOf" srcId="{052D1DE5-9456-4790-9CCB-BCA4A4FF1014}" destId="{1873B325-1F24-46E4-B4B2-6AD1F5DF6C04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14019C9-521E-4B70-AAA8-43A93B215F3A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505DAA-B22B-4E65-878F-B5A88BB7F24A}">
      <dgm:prSet/>
      <dgm:spPr/>
      <dgm:t>
        <a:bodyPr/>
        <a:lstStyle/>
        <a:p>
          <a:r>
            <a:rPr lang="en-US" dirty="0" smtClean="0"/>
            <a:t>Preparing for the interview</a:t>
          </a:r>
          <a:endParaRPr lang="ru-RU" dirty="0"/>
        </a:p>
      </dgm:t>
    </dgm:pt>
    <dgm:pt modelId="{D64A2441-F39E-4EF9-9A77-C61A6D1790F1}" type="parTrans" cxnId="{CD3E527E-B951-476B-8CBE-0927A19F0F22}">
      <dgm:prSet/>
      <dgm:spPr/>
      <dgm:t>
        <a:bodyPr/>
        <a:lstStyle/>
        <a:p>
          <a:endParaRPr lang="ru-RU"/>
        </a:p>
      </dgm:t>
    </dgm:pt>
    <dgm:pt modelId="{D228D4CE-943E-49CC-95BB-C4ECDE2E7425}" type="sibTrans" cxnId="{CD3E527E-B951-476B-8CBE-0927A19F0F22}">
      <dgm:prSet/>
      <dgm:spPr/>
      <dgm:t>
        <a:bodyPr/>
        <a:lstStyle/>
        <a:p>
          <a:endParaRPr lang="ru-RU"/>
        </a:p>
      </dgm:t>
    </dgm:pt>
    <dgm:pt modelId="{052D1DE5-9456-4790-9CCB-BCA4A4FF1014}" type="pres">
      <dgm:prSet presAssocID="{F14019C9-521E-4B70-AAA8-43A93B215F3A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D0636118-C5E4-4C6F-BF81-0ED4D4CBF7D5}" type="pres">
      <dgm:prSet presAssocID="{5E505DAA-B22B-4E65-878F-B5A88BB7F24A}" presName="Parent" presStyleLbl="node0" presStyleIdx="0" presStyleCnt="1" custScaleX="382665" custScaleY="116822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1FCCE4AE-BA78-4EB3-BC1B-E87D9B0AE36D}" type="pres">
      <dgm:prSet presAssocID="{5E505DAA-B22B-4E65-878F-B5A88BB7F24A}" presName="Accent1" presStyleLbl="node1" presStyleIdx="0" presStyleCnt="6"/>
      <dgm:spPr/>
    </dgm:pt>
    <dgm:pt modelId="{5A6AC386-402B-4752-ABC0-288E633CD01C}" type="pres">
      <dgm:prSet presAssocID="{5E505DAA-B22B-4E65-878F-B5A88BB7F24A}" presName="Accent2" presStyleLbl="node1" presStyleIdx="1" presStyleCnt="6"/>
      <dgm:spPr/>
    </dgm:pt>
    <dgm:pt modelId="{626C7548-6F54-4315-AB41-FD5715F8C874}" type="pres">
      <dgm:prSet presAssocID="{5E505DAA-B22B-4E65-878F-B5A88BB7F24A}" presName="Accent3" presStyleLbl="node1" presStyleIdx="2" presStyleCnt="6"/>
      <dgm:spPr/>
    </dgm:pt>
    <dgm:pt modelId="{A8FB1E5E-13F5-45EA-A426-158AE38B4286}" type="pres">
      <dgm:prSet presAssocID="{5E505DAA-B22B-4E65-878F-B5A88BB7F24A}" presName="Accent4" presStyleLbl="node1" presStyleIdx="3" presStyleCnt="6"/>
      <dgm:spPr/>
    </dgm:pt>
    <dgm:pt modelId="{6B5757A2-0B0A-42F0-AD8D-9680F8B537ED}" type="pres">
      <dgm:prSet presAssocID="{5E505DAA-B22B-4E65-878F-B5A88BB7F24A}" presName="Accent5" presStyleLbl="node1" presStyleIdx="4" presStyleCnt="6"/>
      <dgm:spPr/>
    </dgm:pt>
    <dgm:pt modelId="{1873B325-1F24-46E4-B4B2-6AD1F5DF6C04}" type="pres">
      <dgm:prSet presAssocID="{5E505DAA-B22B-4E65-878F-B5A88BB7F24A}" presName="Accent6" presStyleLbl="node1" presStyleIdx="5" presStyleCnt="6"/>
      <dgm:spPr/>
    </dgm:pt>
  </dgm:ptLst>
  <dgm:cxnLst>
    <dgm:cxn modelId="{7C8B930B-820A-43F6-B2D5-DD7CC59899DD}" type="presOf" srcId="{F14019C9-521E-4B70-AAA8-43A93B215F3A}" destId="{052D1DE5-9456-4790-9CCB-BCA4A4FF1014}" srcOrd="0" destOrd="0" presId="urn:microsoft.com/office/officeart/2009/3/layout/CircleRelationship"/>
    <dgm:cxn modelId="{F739FE64-BC4E-49DA-B347-8687B9487AF6}" type="presOf" srcId="{5E505DAA-B22B-4E65-878F-B5A88BB7F24A}" destId="{D0636118-C5E4-4C6F-BF81-0ED4D4CBF7D5}" srcOrd="0" destOrd="0" presId="urn:microsoft.com/office/officeart/2009/3/layout/CircleRelationship"/>
    <dgm:cxn modelId="{CD3E527E-B951-476B-8CBE-0927A19F0F22}" srcId="{F14019C9-521E-4B70-AAA8-43A93B215F3A}" destId="{5E505DAA-B22B-4E65-878F-B5A88BB7F24A}" srcOrd="0" destOrd="0" parTransId="{D64A2441-F39E-4EF9-9A77-C61A6D1790F1}" sibTransId="{D228D4CE-943E-49CC-95BB-C4ECDE2E7425}"/>
    <dgm:cxn modelId="{CFD2E112-5A7A-44AF-80B8-745956B1CF4F}" type="presParOf" srcId="{052D1DE5-9456-4790-9CCB-BCA4A4FF1014}" destId="{D0636118-C5E4-4C6F-BF81-0ED4D4CBF7D5}" srcOrd="0" destOrd="0" presId="urn:microsoft.com/office/officeart/2009/3/layout/CircleRelationship"/>
    <dgm:cxn modelId="{E3069A72-D1BE-44BC-A643-3989C3C3F747}" type="presParOf" srcId="{052D1DE5-9456-4790-9CCB-BCA4A4FF1014}" destId="{1FCCE4AE-BA78-4EB3-BC1B-E87D9B0AE36D}" srcOrd="1" destOrd="0" presId="urn:microsoft.com/office/officeart/2009/3/layout/CircleRelationship"/>
    <dgm:cxn modelId="{AEA4D977-4C43-4D32-BE8F-518769514F58}" type="presParOf" srcId="{052D1DE5-9456-4790-9CCB-BCA4A4FF1014}" destId="{5A6AC386-402B-4752-ABC0-288E633CD01C}" srcOrd="2" destOrd="0" presId="urn:microsoft.com/office/officeart/2009/3/layout/CircleRelationship"/>
    <dgm:cxn modelId="{1EC14042-E676-42B7-96A9-64DF2F7CDA8F}" type="presParOf" srcId="{052D1DE5-9456-4790-9CCB-BCA4A4FF1014}" destId="{626C7548-6F54-4315-AB41-FD5715F8C874}" srcOrd="3" destOrd="0" presId="urn:microsoft.com/office/officeart/2009/3/layout/CircleRelationship"/>
    <dgm:cxn modelId="{03914698-7A24-4DEA-8380-FFB0439C44D8}" type="presParOf" srcId="{052D1DE5-9456-4790-9CCB-BCA4A4FF1014}" destId="{A8FB1E5E-13F5-45EA-A426-158AE38B4286}" srcOrd="4" destOrd="0" presId="urn:microsoft.com/office/officeart/2009/3/layout/CircleRelationship"/>
    <dgm:cxn modelId="{C95E8E71-1CE2-488E-8EE8-D171F6E8C2ED}" type="presParOf" srcId="{052D1DE5-9456-4790-9CCB-BCA4A4FF1014}" destId="{6B5757A2-0B0A-42F0-AD8D-9680F8B537ED}" srcOrd="5" destOrd="0" presId="urn:microsoft.com/office/officeart/2009/3/layout/CircleRelationship"/>
    <dgm:cxn modelId="{E3CBA8C0-7550-40B0-A32A-4683B924ACA5}" type="presParOf" srcId="{052D1DE5-9456-4790-9CCB-BCA4A4FF1014}" destId="{1873B325-1F24-46E4-B4B2-6AD1F5DF6C04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D6D5C73-C2F6-4D38-89F0-42456B1EF531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7E6007-A1C9-42DA-B58D-E1C42D7D7D94}">
      <dgm:prSet/>
      <dgm:spPr/>
      <dgm:t>
        <a:bodyPr/>
        <a:lstStyle/>
        <a:p>
          <a:r>
            <a:rPr lang="en-US" baseline="0" dirty="0" smtClean="0"/>
            <a:t>TABU </a:t>
          </a:r>
        </a:p>
        <a:p>
          <a:r>
            <a:rPr lang="en-US" baseline="0" dirty="0" smtClean="0"/>
            <a:t>What not to do at a job interview</a:t>
          </a:r>
          <a:endParaRPr lang="ru-RU" dirty="0"/>
        </a:p>
      </dgm:t>
    </dgm:pt>
    <dgm:pt modelId="{FCAA43DD-82A8-4590-936C-1146B2F31150}" type="parTrans" cxnId="{CD024BA7-7BE0-4B90-8C1A-F29CAEC473EF}">
      <dgm:prSet/>
      <dgm:spPr/>
      <dgm:t>
        <a:bodyPr/>
        <a:lstStyle/>
        <a:p>
          <a:endParaRPr lang="ru-RU"/>
        </a:p>
      </dgm:t>
    </dgm:pt>
    <dgm:pt modelId="{32F27CFE-BF02-450D-8102-64B18F8FEC80}" type="sibTrans" cxnId="{CD024BA7-7BE0-4B90-8C1A-F29CAEC473EF}">
      <dgm:prSet/>
      <dgm:spPr/>
      <dgm:t>
        <a:bodyPr/>
        <a:lstStyle/>
        <a:p>
          <a:endParaRPr lang="ru-RU"/>
        </a:p>
      </dgm:t>
    </dgm:pt>
    <dgm:pt modelId="{49CFA5C2-8E3D-454B-A390-C07442CA3EE5}" type="pres">
      <dgm:prSet presAssocID="{1D6D5C73-C2F6-4D38-89F0-42456B1EF531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4E167BFA-2877-4DCA-93F8-7403851C5F50}" type="pres">
      <dgm:prSet presAssocID="{617E6007-A1C9-42DA-B58D-E1C42D7D7D94}" presName="Parent" presStyleLbl="node0" presStyleIdx="0" presStyleCnt="1" custScaleX="345525" custScaleY="116822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B2D4D0A6-75B7-46AA-B727-883AEBD17259}" type="pres">
      <dgm:prSet presAssocID="{617E6007-A1C9-42DA-B58D-E1C42D7D7D94}" presName="Accent1" presStyleLbl="node1" presStyleIdx="0" presStyleCnt="6"/>
      <dgm:spPr/>
    </dgm:pt>
    <dgm:pt modelId="{8D70804F-C19B-4A3E-B919-E489DE556A0A}" type="pres">
      <dgm:prSet presAssocID="{617E6007-A1C9-42DA-B58D-E1C42D7D7D94}" presName="Accent2" presStyleLbl="node1" presStyleIdx="1" presStyleCnt="6"/>
      <dgm:spPr/>
    </dgm:pt>
    <dgm:pt modelId="{C23C12C0-7334-4693-9CCC-1DF898679139}" type="pres">
      <dgm:prSet presAssocID="{617E6007-A1C9-42DA-B58D-E1C42D7D7D94}" presName="Accent3" presStyleLbl="node1" presStyleIdx="2" presStyleCnt="6"/>
      <dgm:spPr/>
    </dgm:pt>
    <dgm:pt modelId="{28335AF4-31D0-455D-9BAD-94DB7BBB6CBC}" type="pres">
      <dgm:prSet presAssocID="{617E6007-A1C9-42DA-B58D-E1C42D7D7D94}" presName="Accent4" presStyleLbl="node1" presStyleIdx="3" presStyleCnt="6"/>
      <dgm:spPr/>
    </dgm:pt>
    <dgm:pt modelId="{63D69777-3E61-4DFE-8ED8-51743A3994B6}" type="pres">
      <dgm:prSet presAssocID="{617E6007-A1C9-42DA-B58D-E1C42D7D7D94}" presName="Accent5" presStyleLbl="node1" presStyleIdx="4" presStyleCnt="6"/>
      <dgm:spPr/>
    </dgm:pt>
    <dgm:pt modelId="{AB6397E1-1752-48FF-8B8E-DDA4747F9F53}" type="pres">
      <dgm:prSet presAssocID="{617E6007-A1C9-42DA-B58D-E1C42D7D7D94}" presName="Accent6" presStyleLbl="node1" presStyleIdx="5" presStyleCnt="6"/>
      <dgm:spPr/>
    </dgm:pt>
  </dgm:ptLst>
  <dgm:cxnLst>
    <dgm:cxn modelId="{CD024BA7-7BE0-4B90-8C1A-F29CAEC473EF}" srcId="{1D6D5C73-C2F6-4D38-89F0-42456B1EF531}" destId="{617E6007-A1C9-42DA-B58D-E1C42D7D7D94}" srcOrd="0" destOrd="0" parTransId="{FCAA43DD-82A8-4590-936C-1146B2F31150}" sibTransId="{32F27CFE-BF02-450D-8102-64B18F8FEC80}"/>
    <dgm:cxn modelId="{762D9449-6A41-4A77-AF89-AF803C46D809}" type="presOf" srcId="{617E6007-A1C9-42DA-B58D-E1C42D7D7D94}" destId="{4E167BFA-2877-4DCA-93F8-7403851C5F50}" srcOrd="0" destOrd="0" presId="urn:microsoft.com/office/officeart/2009/3/layout/CircleRelationship"/>
    <dgm:cxn modelId="{C6788C64-5DBC-4F1D-B90E-C737BDCFEFEF}" type="presOf" srcId="{1D6D5C73-C2F6-4D38-89F0-42456B1EF531}" destId="{49CFA5C2-8E3D-454B-A390-C07442CA3EE5}" srcOrd="0" destOrd="0" presId="urn:microsoft.com/office/officeart/2009/3/layout/CircleRelationship"/>
    <dgm:cxn modelId="{4AACF9D0-45CE-4CFD-BE57-B18C1609279D}" type="presParOf" srcId="{49CFA5C2-8E3D-454B-A390-C07442CA3EE5}" destId="{4E167BFA-2877-4DCA-93F8-7403851C5F50}" srcOrd="0" destOrd="0" presId="urn:microsoft.com/office/officeart/2009/3/layout/CircleRelationship"/>
    <dgm:cxn modelId="{0F96A565-A159-4343-A095-244714B708B9}" type="presParOf" srcId="{49CFA5C2-8E3D-454B-A390-C07442CA3EE5}" destId="{B2D4D0A6-75B7-46AA-B727-883AEBD17259}" srcOrd="1" destOrd="0" presId="urn:microsoft.com/office/officeart/2009/3/layout/CircleRelationship"/>
    <dgm:cxn modelId="{CF1CC14E-152B-4DF8-91C8-E11529456918}" type="presParOf" srcId="{49CFA5C2-8E3D-454B-A390-C07442CA3EE5}" destId="{8D70804F-C19B-4A3E-B919-E489DE556A0A}" srcOrd="2" destOrd="0" presId="urn:microsoft.com/office/officeart/2009/3/layout/CircleRelationship"/>
    <dgm:cxn modelId="{2F492429-4206-4B0B-A084-BDB910C391CD}" type="presParOf" srcId="{49CFA5C2-8E3D-454B-A390-C07442CA3EE5}" destId="{C23C12C0-7334-4693-9CCC-1DF898679139}" srcOrd="3" destOrd="0" presId="urn:microsoft.com/office/officeart/2009/3/layout/CircleRelationship"/>
    <dgm:cxn modelId="{1B32BAC3-6D74-4ED3-8289-1D301348B95D}" type="presParOf" srcId="{49CFA5C2-8E3D-454B-A390-C07442CA3EE5}" destId="{28335AF4-31D0-455D-9BAD-94DB7BBB6CBC}" srcOrd="4" destOrd="0" presId="urn:microsoft.com/office/officeart/2009/3/layout/CircleRelationship"/>
    <dgm:cxn modelId="{E00CEE2D-40F0-4807-BB29-E70BF5080050}" type="presParOf" srcId="{49CFA5C2-8E3D-454B-A390-C07442CA3EE5}" destId="{63D69777-3E61-4DFE-8ED8-51743A3994B6}" srcOrd="5" destOrd="0" presId="urn:microsoft.com/office/officeart/2009/3/layout/CircleRelationship"/>
    <dgm:cxn modelId="{3C82E5CC-23D6-46FA-A083-FF8E53A3697C}" type="presParOf" srcId="{49CFA5C2-8E3D-454B-A390-C07442CA3EE5}" destId="{AB6397E1-1752-48FF-8B8E-DDA4747F9F53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D6D5C73-C2F6-4D38-89F0-42456B1EF531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7E6007-A1C9-42DA-B58D-E1C42D7D7D94}">
      <dgm:prSet/>
      <dgm:spPr/>
      <dgm:t>
        <a:bodyPr/>
        <a:lstStyle/>
        <a:p>
          <a:r>
            <a:rPr lang="en-US" dirty="0" smtClean="0"/>
            <a:t>About the most "top" issues</a:t>
          </a:r>
          <a:endParaRPr lang="ru-RU" dirty="0"/>
        </a:p>
      </dgm:t>
    </dgm:pt>
    <dgm:pt modelId="{FCAA43DD-82A8-4590-936C-1146B2F31150}" type="parTrans" cxnId="{CD024BA7-7BE0-4B90-8C1A-F29CAEC473EF}">
      <dgm:prSet/>
      <dgm:spPr/>
      <dgm:t>
        <a:bodyPr/>
        <a:lstStyle/>
        <a:p>
          <a:endParaRPr lang="ru-RU"/>
        </a:p>
      </dgm:t>
    </dgm:pt>
    <dgm:pt modelId="{32F27CFE-BF02-450D-8102-64B18F8FEC80}" type="sibTrans" cxnId="{CD024BA7-7BE0-4B90-8C1A-F29CAEC473EF}">
      <dgm:prSet/>
      <dgm:spPr/>
      <dgm:t>
        <a:bodyPr/>
        <a:lstStyle/>
        <a:p>
          <a:endParaRPr lang="ru-RU"/>
        </a:p>
      </dgm:t>
    </dgm:pt>
    <dgm:pt modelId="{49CFA5C2-8E3D-454B-A390-C07442CA3EE5}" type="pres">
      <dgm:prSet presAssocID="{1D6D5C73-C2F6-4D38-89F0-42456B1EF531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4E167BFA-2877-4DCA-93F8-7403851C5F50}" type="pres">
      <dgm:prSet presAssocID="{617E6007-A1C9-42DA-B58D-E1C42D7D7D94}" presName="Parent" presStyleLbl="node0" presStyleIdx="0" presStyleCnt="1" custScaleX="345525" custScaleY="116822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B2D4D0A6-75B7-46AA-B727-883AEBD17259}" type="pres">
      <dgm:prSet presAssocID="{617E6007-A1C9-42DA-B58D-E1C42D7D7D94}" presName="Accent1" presStyleLbl="node1" presStyleIdx="0" presStyleCnt="6"/>
      <dgm:spPr/>
    </dgm:pt>
    <dgm:pt modelId="{8D70804F-C19B-4A3E-B919-E489DE556A0A}" type="pres">
      <dgm:prSet presAssocID="{617E6007-A1C9-42DA-B58D-E1C42D7D7D94}" presName="Accent2" presStyleLbl="node1" presStyleIdx="1" presStyleCnt="6"/>
      <dgm:spPr/>
    </dgm:pt>
    <dgm:pt modelId="{C23C12C0-7334-4693-9CCC-1DF898679139}" type="pres">
      <dgm:prSet presAssocID="{617E6007-A1C9-42DA-B58D-E1C42D7D7D94}" presName="Accent3" presStyleLbl="node1" presStyleIdx="2" presStyleCnt="6"/>
      <dgm:spPr/>
    </dgm:pt>
    <dgm:pt modelId="{28335AF4-31D0-455D-9BAD-94DB7BBB6CBC}" type="pres">
      <dgm:prSet presAssocID="{617E6007-A1C9-42DA-B58D-E1C42D7D7D94}" presName="Accent4" presStyleLbl="node1" presStyleIdx="3" presStyleCnt="6"/>
      <dgm:spPr/>
    </dgm:pt>
    <dgm:pt modelId="{63D69777-3E61-4DFE-8ED8-51743A3994B6}" type="pres">
      <dgm:prSet presAssocID="{617E6007-A1C9-42DA-B58D-E1C42D7D7D94}" presName="Accent5" presStyleLbl="node1" presStyleIdx="4" presStyleCnt="6"/>
      <dgm:spPr/>
    </dgm:pt>
    <dgm:pt modelId="{AB6397E1-1752-48FF-8B8E-DDA4747F9F53}" type="pres">
      <dgm:prSet presAssocID="{617E6007-A1C9-42DA-B58D-E1C42D7D7D94}" presName="Accent6" presStyleLbl="node1" presStyleIdx="5" presStyleCnt="6"/>
      <dgm:spPr/>
    </dgm:pt>
  </dgm:ptLst>
  <dgm:cxnLst>
    <dgm:cxn modelId="{CD024BA7-7BE0-4B90-8C1A-F29CAEC473EF}" srcId="{1D6D5C73-C2F6-4D38-89F0-42456B1EF531}" destId="{617E6007-A1C9-42DA-B58D-E1C42D7D7D94}" srcOrd="0" destOrd="0" parTransId="{FCAA43DD-82A8-4590-936C-1146B2F31150}" sibTransId="{32F27CFE-BF02-450D-8102-64B18F8FEC80}"/>
    <dgm:cxn modelId="{AA9AF0B1-F9D5-463F-B1A4-9EF70BD18610}" type="presOf" srcId="{617E6007-A1C9-42DA-B58D-E1C42D7D7D94}" destId="{4E167BFA-2877-4DCA-93F8-7403851C5F50}" srcOrd="0" destOrd="0" presId="urn:microsoft.com/office/officeart/2009/3/layout/CircleRelationship"/>
    <dgm:cxn modelId="{B2A26EF0-194E-4E56-9D1F-CF822D07AEE8}" type="presOf" srcId="{1D6D5C73-C2F6-4D38-89F0-42456B1EF531}" destId="{49CFA5C2-8E3D-454B-A390-C07442CA3EE5}" srcOrd="0" destOrd="0" presId="urn:microsoft.com/office/officeart/2009/3/layout/CircleRelationship"/>
    <dgm:cxn modelId="{1762F32A-850F-493D-B385-9011C672FDCB}" type="presParOf" srcId="{49CFA5C2-8E3D-454B-A390-C07442CA3EE5}" destId="{4E167BFA-2877-4DCA-93F8-7403851C5F50}" srcOrd="0" destOrd="0" presId="urn:microsoft.com/office/officeart/2009/3/layout/CircleRelationship"/>
    <dgm:cxn modelId="{F81A68D8-8CC0-4C39-B830-D1DA36A29AE0}" type="presParOf" srcId="{49CFA5C2-8E3D-454B-A390-C07442CA3EE5}" destId="{B2D4D0A6-75B7-46AA-B727-883AEBD17259}" srcOrd="1" destOrd="0" presId="urn:microsoft.com/office/officeart/2009/3/layout/CircleRelationship"/>
    <dgm:cxn modelId="{85906554-15C2-40F9-A8DE-97561D70A282}" type="presParOf" srcId="{49CFA5C2-8E3D-454B-A390-C07442CA3EE5}" destId="{8D70804F-C19B-4A3E-B919-E489DE556A0A}" srcOrd="2" destOrd="0" presId="urn:microsoft.com/office/officeart/2009/3/layout/CircleRelationship"/>
    <dgm:cxn modelId="{023A32E2-DA6F-42E5-B4C5-17EAB92B73D3}" type="presParOf" srcId="{49CFA5C2-8E3D-454B-A390-C07442CA3EE5}" destId="{C23C12C0-7334-4693-9CCC-1DF898679139}" srcOrd="3" destOrd="0" presId="urn:microsoft.com/office/officeart/2009/3/layout/CircleRelationship"/>
    <dgm:cxn modelId="{0F236EF6-B36A-411B-8815-C498775BEE1C}" type="presParOf" srcId="{49CFA5C2-8E3D-454B-A390-C07442CA3EE5}" destId="{28335AF4-31D0-455D-9BAD-94DB7BBB6CBC}" srcOrd="4" destOrd="0" presId="urn:microsoft.com/office/officeart/2009/3/layout/CircleRelationship"/>
    <dgm:cxn modelId="{6C30067D-CB92-452C-88E0-71E015C69E93}" type="presParOf" srcId="{49CFA5C2-8E3D-454B-A390-C07442CA3EE5}" destId="{63D69777-3E61-4DFE-8ED8-51743A3994B6}" srcOrd="5" destOrd="0" presId="urn:microsoft.com/office/officeart/2009/3/layout/CircleRelationship"/>
    <dgm:cxn modelId="{F01BDF97-1C03-4C0F-A828-070468AD9C1E}" type="presParOf" srcId="{49CFA5C2-8E3D-454B-A390-C07442CA3EE5}" destId="{AB6397E1-1752-48FF-8B8E-DDA4747F9F53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D6D5C73-C2F6-4D38-89F0-42456B1EF531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7E6007-A1C9-42DA-B58D-E1C42D7D7D94}">
      <dgm:prSet/>
      <dgm:spPr/>
      <dgm:t>
        <a:bodyPr/>
        <a:lstStyle/>
        <a:p>
          <a:r>
            <a:rPr lang="en-US" baseline="0" dirty="0" smtClean="0"/>
            <a:t>What should be avoided</a:t>
          </a:r>
          <a:r>
            <a:rPr lang="ru-RU" baseline="0" dirty="0" smtClean="0"/>
            <a:t>?</a:t>
          </a:r>
          <a:endParaRPr lang="ru-RU" dirty="0"/>
        </a:p>
      </dgm:t>
    </dgm:pt>
    <dgm:pt modelId="{FCAA43DD-82A8-4590-936C-1146B2F31150}" type="parTrans" cxnId="{CD024BA7-7BE0-4B90-8C1A-F29CAEC473EF}">
      <dgm:prSet/>
      <dgm:spPr/>
      <dgm:t>
        <a:bodyPr/>
        <a:lstStyle/>
        <a:p>
          <a:endParaRPr lang="ru-RU"/>
        </a:p>
      </dgm:t>
    </dgm:pt>
    <dgm:pt modelId="{32F27CFE-BF02-450D-8102-64B18F8FEC80}" type="sibTrans" cxnId="{CD024BA7-7BE0-4B90-8C1A-F29CAEC473EF}">
      <dgm:prSet/>
      <dgm:spPr/>
      <dgm:t>
        <a:bodyPr/>
        <a:lstStyle/>
        <a:p>
          <a:endParaRPr lang="ru-RU"/>
        </a:p>
      </dgm:t>
    </dgm:pt>
    <dgm:pt modelId="{49CFA5C2-8E3D-454B-A390-C07442CA3EE5}" type="pres">
      <dgm:prSet presAssocID="{1D6D5C73-C2F6-4D38-89F0-42456B1EF531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4E167BFA-2877-4DCA-93F8-7403851C5F50}" type="pres">
      <dgm:prSet presAssocID="{617E6007-A1C9-42DA-B58D-E1C42D7D7D94}" presName="Parent" presStyleLbl="node0" presStyleIdx="0" presStyleCnt="1" custScaleX="345525" custScaleY="116822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B2D4D0A6-75B7-46AA-B727-883AEBD17259}" type="pres">
      <dgm:prSet presAssocID="{617E6007-A1C9-42DA-B58D-E1C42D7D7D94}" presName="Accent1" presStyleLbl="node1" presStyleIdx="0" presStyleCnt="6"/>
      <dgm:spPr/>
    </dgm:pt>
    <dgm:pt modelId="{8D70804F-C19B-4A3E-B919-E489DE556A0A}" type="pres">
      <dgm:prSet presAssocID="{617E6007-A1C9-42DA-B58D-E1C42D7D7D94}" presName="Accent2" presStyleLbl="node1" presStyleIdx="1" presStyleCnt="6"/>
      <dgm:spPr/>
    </dgm:pt>
    <dgm:pt modelId="{C23C12C0-7334-4693-9CCC-1DF898679139}" type="pres">
      <dgm:prSet presAssocID="{617E6007-A1C9-42DA-B58D-E1C42D7D7D94}" presName="Accent3" presStyleLbl="node1" presStyleIdx="2" presStyleCnt="6"/>
      <dgm:spPr/>
    </dgm:pt>
    <dgm:pt modelId="{28335AF4-31D0-455D-9BAD-94DB7BBB6CBC}" type="pres">
      <dgm:prSet presAssocID="{617E6007-A1C9-42DA-B58D-E1C42D7D7D94}" presName="Accent4" presStyleLbl="node1" presStyleIdx="3" presStyleCnt="6"/>
      <dgm:spPr/>
    </dgm:pt>
    <dgm:pt modelId="{63D69777-3E61-4DFE-8ED8-51743A3994B6}" type="pres">
      <dgm:prSet presAssocID="{617E6007-A1C9-42DA-B58D-E1C42D7D7D94}" presName="Accent5" presStyleLbl="node1" presStyleIdx="4" presStyleCnt="6"/>
      <dgm:spPr/>
    </dgm:pt>
    <dgm:pt modelId="{AB6397E1-1752-48FF-8B8E-DDA4747F9F53}" type="pres">
      <dgm:prSet presAssocID="{617E6007-A1C9-42DA-B58D-E1C42D7D7D94}" presName="Accent6" presStyleLbl="node1" presStyleIdx="5" presStyleCnt="6"/>
      <dgm:spPr/>
    </dgm:pt>
  </dgm:ptLst>
  <dgm:cxnLst>
    <dgm:cxn modelId="{772A6256-AF9B-4F39-80F0-916AD6CE14CA}" type="presOf" srcId="{617E6007-A1C9-42DA-B58D-E1C42D7D7D94}" destId="{4E167BFA-2877-4DCA-93F8-7403851C5F50}" srcOrd="0" destOrd="0" presId="urn:microsoft.com/office/officeart/2009/3/layout/CircleRelationship"/>
    <dgm:cxn modelId="{CD024BA7-7BE0-4B90-8C1A-F29CAEC473EF}" srcId="{1D6D5C73-C2F6-4D38-89F0-42456B1EF531}" destId="{617E6007-A1C9-42DA-B58D-E1C42D7D7D94}" srcOrd="0" destOrd="0" parTransId="{FCAA43DD-82A8-4590-936C-1146B2F31150}" sibTransId="{32F27CFE-BF02-450D-8102-64B18F8FEC80}"/>
    <dgm:cxn modelId="{E6C24EC9-D72A-4E88-B8A5-22083F427E7F}" type="presOf" srcId="{1D6D5C73-C2F6-4D38-89F0-42456B1EF531}" destId="{49CFA5C2-8E3D-454B-A390-C07442CA3EE5}" srcOrd="0" destOrd="0" presId="urn:microsoft.com/office/officeart/2009/3/layout/CircleRelationship"/>
    <dgm:cxn modelId="{69D0598E-7789-45E5-AADA-2B5E54A806F2}" type="presParOf" srcId="{49CFA5C2-8E3D-454B-A390-C07442CA3EE5}" destId="{4E167BFA-2877-4DCA-93F8-7403851C5F50}" srcOrd="0" destOrd="0" presId="urn:microsoft.com/office/officeart/2009/3/layout/CircleRelationship"/>
    <dgm:cxn modelId="{A784CB29-CE26-4884-A479-8D4A66F084A5}" type="presParOf" srcId="{49CFA5C2-8E3D-454B-A390-C07442CA3EE5}" destId="{B2D4D0A6-75B7-46AA-B727-883AEBD17259}" srcOrd="1" destOrd="0" presId="urn:microsoft.com/office/officeart/2009/3/layout/CircleRelationship"/>
    <dgm:cxn modelId="{8B74C932-0AEE-4000-91E4-8CE6B966BCD9}" type="presParOf" srcId="{49CFA5C2-8E3D-454B-A390-C07442CA3EE5}" destId="{8D70804F-C19B-4A3E-B919-E489DE556A0A}" srcOrd="2" destOrd="0" presId="urn:microsoft.com/office/officeart/2009/3/layout/CircleRelationship"/>
    <dgm:cxn modelId="{B3209C4C-164E-404E-AC58-CC25405C87DE}" type="presParOf" srcId="{49CFA5C2-8E3D-454B-A390-C07442CA3EE5}" destId="{C23C12C0-7334-4693-9CCC-1DF898679139}" srcOrd="3" destOrd="0" presId="urn:microsoft.com/office/officeart/2009/3/layout/CircleRelationship"/>
    <dgm:cxn modelId="{7257BB9D-1D89-4686-BFA2-04188FE0F2AA}" type="presParOf" srcId="{49CFA5C2-8E3D-454B-A390-C07442CA3EE5}" destId="{28335AF4-31D0-455D-9BAD-94DB7BBB6CBC}" srcOrd="4" destOrd="0" presId="urn:microsoft.com/office/officeart/2009/3/layout/CircleRelationship"/>
    <dgm:cxn modelId="{31C7EDA0-F32B-4EF4-942E-0EBC9DB1B617}" type="presParOf" srcId="{49CFA5C2-8E3D-454B-A390-C07442CA3EE5}" destId="{63D69777-3E61-4DFE-8ED8-51743A3994B6}" srcOrd="5" destOrd="0" presId="urn:microsoft.com/office/officeart/2009/3/layout/CircleRelationship"/>
    <dgm:cxn modelId="{F264BA3D-B383-45FA-9C57-71EAB66F45E1}" type="presParOf" srcId="{49CFA5C2-8E3D-454B-A390-C07442CA3EE5}" destId="{AB6397E1-1752-48FF-8B8E-DDA4747F9F53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19654F-82A8-45E8-8E0F-0B72CDF63AED}">
      <dsp:nvSpPr>
        <dsp:cNvPr id="0" name=""/>
        <dsp:cNvSpPr/>
      </dsp:nvSpPr>
      <dsp:spPr>
        <a:xfrm>
          <a:off x="3288502" y="0"/>
          <a:ext cx="4247349" cy="13776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i="1" u="sng" kern="1200" baseline="0" dirty="0" smtClean="0"/>
            <a:t>Types of interviews</a:t>
          </a:r>
          <a:endParaRPr lang="ru-RU" sz="2700" kern="1200" dirty="0"/>
        </a:p>
      </dsp:txBody>
      <dsp:txXfrm>
        <a:off x="3910512" y="201751"/>
        <a:ext cx="3003329" cy="974142"/>
      </dsp:txXfrm>
    </dsp:sp>
    <dsp:sp modelId="{AD6603D5-41C3-4C46-B807-73C6109992BF}">
      <dsp:nvSpPr>
        <dsp:cNvPr id="0" name=""/>
        <dsp:cNvSpPr/>
      </dsp:nvSpPr>
      <dsp:spPr>
        <a:xfrm>
          <a:off x="4704519" y="0"/>
          <a:ext cx="143238" cy="1431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B879C1-4569-4ADF-AB39-F130E4D6A6BA}">
      <dsp:nvSpPr>
        <dsp:cNvPr id="0" name=""/>
        <dsp:cNvSpPr/>
      </dsp:nvSpPr>
      <dsp:spPr>
        <a:xfrm>
          <a:off x="4365581" y="1250190"/>
          <a:ext cx="103744" cy="1037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6D9A01-7CDF-4824-9671-A95494A33220}">
      <dsp:nvSpPr>
        <dsp:cNvPr id="0" name=""/>
        <dsp:cNvSpPr/>
      </dsp:nvSpPr>
      <dsp:spPr>
        <a:xfrm>
          <a:off x="5339954" y="581036"/>
          <a:ext cx="103744" cy="1037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531F22-5F53-447C-8FD7-BABB8FE4972D}">
      <dsp:nvSpPr>
        <dsp:cNvPr id="0" name=""/>
        <dsp:cNvSpPr/>
      </dsp:nvSpPr>
      <dsp:spPr>
        <a:xfrm>
          <a:off x="4844073" y="1360563"/>
          <a:ext cx="143238" cy="1431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CB6131-9920-46E7-87E9-B51DCE1B5F80}">
      <dsp:nvSpPr>
        <dsp:cNvPr id="0" name=""/>
        <dsp:cNvSpPr/>
      </dsp:nvSpPr>
      <dsp:spPr>
        <a:xfrm>
          <a:off x="4394907" y="203452"/>
          <a:ext cx="103744" cy="1037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D76722-7DB7-4E5B-9F64-D265EFAA7CEB}">
      <dsp:nvSpPr>
        <dsp:cNvPr id="0" name=""/>
        <dsp:cNvSpPr/>
      </dsp:nvSpPr>
      <dsp:spPr>
        <a:xfrm>
          <a:off x="4068200" y="796970"/>
          <a:ext cx="103744" cy="1037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636118-C5E4-4C6F-BF81-0ED4D4CBF7D5}">
      <dsp:nvSpPr>
        <dsp:cNvPr id="0" name=""/>
        <dsp:cNvSpPr/>
      </dsp:nvSpPr>
      <dsp:spPr>
        <a:xfrm>
          <a:off x="2483709" y="4"/>
          <a:ext cx="3715962" cy="11345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Interview techniques</a:t>
          </a:r>
          <a:endParaRPr lang="ru-RU" sz="2300" kern="1200" dirty="0"/>
        </a:p>
      </dsp:txBody>
      <dsp:txXfrm>
        <a:off x="3027899" y="166150"/>
        <a:ext cx="2627582" cy="802226"/>
      </dsp:txXfrm>
    </dsp:sp>
    <dsp:sp modelId="{1FCCE4AE-BA78-4EB3-BC1B-E87D9B0AE36D}">
      <dsp:nvSpPr>
        <dsp:cNvPr id="0" name=""/>
        <dsp:cNvSpPr/>
      </dsp:nvSpPr>
      <dsp:spPr>
        <a:xfrm>
          <a:off x="4339042" y="18718"/>
          <a:ext cx="108070" cy="1080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6AC386-402B-4752-ABC0-288E633CD01C}">
      <dsp:nvSpPr>
        <dsp:cNvPr id="0" name=""/>
        <dsp:cNvSpPr/>
      </dsp:nvSpPr>
      <dsp:spPr>
        <a:xfrm>
          <a:off x="4083321" y="961961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6C7548-6F54-4315-AB41-FD5715F8C874}">
      <dsp:nvSpPr>
        <dsp:cNvPr id="0" name=""/>
        <dsp:cNvSpPr/>
      </dsp:nvSpPr>
      <dsp:spPr>
        <a:xfrm>
          <a:off x="4818464" y="457098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FB1E5E-13F5-45EA-A426-158AE38B4286}">
      <dsp:nvSpPr>
        <dsp:cNvPr id="0" name=""/>
        <dsp:cNvSpPr/>
      </dsp:nvSpPr>
      <dsp:spPr>
        <a:xfrm>
          <a:off x="4444333" y="1045234"/>
          <a:ext cx="108070" cy="1080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757A2-0B0A-42F0-AD8D-9680F8B537ED}">
      <dsp:nvSpPr>
        <dsp:cNvPr id="0" name=""/>
        <dsp:cNvSpPr/>
      </dsp:nvSpPr>
      <dsp:spPr>
        <a:xfrm>
          <a:off x="4105446" y="172219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73B325-1F24-46E4-B4B2-6AD1F5DF6C04}">
      <dsp:nvSpPr>
        <dsp:cNvPr id="0" name=""/>
        <dsp:cNvSpPr/>
      </dsp:nvSpPr>
      <dsp:spPr>
        <a:xfrm>
          <a:off x="3858953" y="620015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636118-C5E4-4C6F-BF81-0ED4D4CBF7D5}">
      <dsp:nvSpPr>
        <dsp:cNvPr id="0" name=""/>
        <dsp:cNvSpPr/>
      </dsp:nvSpPr>
      <dsp:spPr>
        <a:xfrm>
          <a:off x="2400585" y="4"/>
          <a:ext cx="3715962" cy="11345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Preparing for the interview</a:t>
          </a:r>
          <a:endParaRPr lang="ru-RU" sz="2300" kern="1200" dirty="0"/>
        </a:p>
      </dsp:txBody>
      <dsp:txXfrm>
        <a:off x="2944775" y="166150"/>
        <a:ext cx="2627582" cy="802226"/>
      </dsp:txXfrm>
    </dsp:sp>
    <dsp:sp modelId="{1FCCE4AE-BA78-4EB3-BC1B-E87D9B0AE36D}">
      <dsp:nvSpPr>
        <dsp:cNvPr id="0" name=""/>
        <dsp:cNvSpPr/>
      </dsp:nvSpPr>
      <dsp:spPr>
        <a:xfrm>
          <a:off x="4339042" y="18718"/>
          <a:ext cx="108070" cy="1080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6AC386-402B-4752-ABC0-288E633CD01C}">
      <dsp:nvSpPr>
        <dsp:cNvPr id="0" name=""/>
        <dsp:cNvSpPr/>
      </dsp:nvSpPr>
      <dsp:spPr>
        <a:xfrm>
          <a:off x="4083321" y="961961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6C7548-6F54-4315-AB41-FD5715F8C874}">
      <dsp:nvSpPr>
        <dsp:cNvPr id="0" name=""/>
        <dsp:cNvSpPr/>
      </dsp:nvSpPr>
      <dsp:spPr>
        <a:xfrm>
          <a:off x="4818464" y="457098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FB1E5E-13F5-45EA-A426-158AE38B4286}">
      <dsp:nvSpPr>
        <dsp:cNvPr id="0" name=""/>
        <dsp:cNvSpPr/>
      </dsp:nvSpPr>
      <dsp:spPr>
        <a:xfrm>
          <a:off x="4444333" y="1045234"/>
          <a:ext cx="108070" cy="1080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757A2-0B0A-42F0-AD8D-9680F8B537ED}">
      <dsp:nvSpPr>
        <dsp:cNvPr id="0" name=""/>
        <dsp:cNvSpPr/>
      </dsp:nvSpPr>
      <dsp:spPr>
        <a:xfrm>
          <a:off x="4105446" y="172219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73B325-1F24-46E4-B4B2-6AD1F5DF6C04}">
      <dsp:nvSpPr>
        <dsp:cNvPr id="0" name=""/>
        <dsp:cNvSpPr/>
      </dsp:nvSpPr>
      <dsp:spPr>
        <a:xfrm>
          <a:off x="3858953" y="620015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636118-C5E4-4C6F-BF81-0ED4D4CBF7D5}">
      <dsp:nvSpPr>
        <dsp:cNvPr id="0" name=""/>
        <dsp:cNvSpPr/>
      </dsp:nvSpPr>
      <dsp:spPr>
        <a:xfrm>
          <a:off x="2412461" y="-18718"/>
          <a:ext cx="3715962" cy="11345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Preparing for the interview</a:t>
          </a:r>
          <a:endParaRPr lang="ru-RU" sz="2300" kern="1200" dirty="0"/>
        </a:p>
      </dsp:txBody>
      <dsp:txXfrm>
        <a:off x="2956651" y="147428"/>
        <a:ext cx="2627582" cy="802226"/>
      </dsp:txXfrm>
    </dsp:sp>
    <dsp:sp modelId="{1FCCE4AE-BA78-4EB3-BC1B-E87D9B0AE36D}">
      <dsp:nvSpPr>
        <dsp:cNvPr id="0" name=""/>
        <dsp:cNvSpPr/>
      </dsp:nvSpPr>
      <dsp:spPr>
        <a:xfrm>
          <a:off x="4339042" y="18718"/>
          <a:ext cx="108070" cy="1080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6AC386-402B-4752-ABC0-288E633CD01C}">
      <dsp:nvSpPr>
        <dsp:cNvPr id="0" name=""/>
        <dsp:cNvSpPr/>
      </dsp:nvSpPr>
      <dsp:spPr>
        <a:xfrm>
          <a:off x="4083321" y="961961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6C7548-6F54-4315-AB41-FD5715F8C874}">
      <dsp:nvSpPr>
        <dsp:cNvPr id="0" name=""/>
        <dsp:cNvSpPr/>
      </dsp:nvSpPr>
      <dsp:spPr>
        <a:xfrm>
          <a:off x="4818464" y="457098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FB1E5E-13F5-45EA-A426-158AE38B4286}">
      <dsp:nvSpPr>
        <dsp:cNvPr id="0" name=""/>
        <dsp:cNvSpPr/>
      </dsp:nvSpPr>
      <dsp:spPr>
        <a:xfrm>
          <a:off x="4444333" y="1045234"/>
          <a:ext cx="108070" cy="1080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757A2-0B0A-42F0-AD8D-9680F8B537ED}">
      <dsp:nvSpPr>
        <dsp:cNvPr id="0" name=""/>
        <dsp:cNvSpPr/>
      </dsp:nvSpPr>
      <dsp:spPr>
        <a:xfrm>
          <a:off x="4105446" y="172219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73B325-1F24-46E4-B4B2-6AD1F5DF6C04}">
      <dsp:nvSpPr>
        <dsp:cNvPr id="0" name=""/>
        <dsp:cNvSpPr/>
      </dsp:nvSpPr>
      <dsp:spPr>
        <a:xfrm>
          <a:off x="3858953" y="620015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636118-C5E4-4C6F-BF81-0ED4D4CBF7D5}">
      <dsp:nvSpPr>
        <dsp:cNvPr id="0" name=""/>
        <dsp:cNvSpPr/>
      </dsp:nvSpPr>
      <dsp:spPr>
        <a:xfrm>
          <a:off x="2412461" y="-18718"/>
          <a:ext cx="3715962" cy="11345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Preparing for the interview</a:t>
          </a:r>
          <a:endParaRPr lang="ru-RU" sz="2300" kern="1200" dirty="0"/>
        </a:p>
      </dsp:txBody>
      <dsp:txXfrm>
        <a:off x="2956651" y="147428"/>
        <a:ext cx="2627582" cy="802226"/>
      </dsp:txXfrm>
    </dsp:sp>
    <dsp:sp modelId="{1FCCE4AE-BA78-4EB3-BC1B-E87D9B0AE36D}">
      <dsp:nvSpPr>
        <dsp:cNvPr id="0" name=""/>
        <dsp:cNvSpPr/>
      </dsp:nvSpPr>
      <dsp:spPr>
        <a:xfrm>
          <a:off x="4339042" y="18718"/>
          <a:ext cx="108070" cy="1080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6AC386-402B-4752-ABC0-288E633CD01C}">
      <dsp:nvSpPr>
        <dsp:cNvPr id="0" name=""/>
        <dsp:cNvSpPr/>
      </dsp:nvSpPr>
      <dsp:spPr>
        <a:xfrm>
          <a:off x="4083321" y="961961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6C7548-6F54-4315-AB41-FD5715F8C874}">
      <dsp:nvSpPr>
        <dsp:cNvPr id="0" name=""/>
        <dsp:cNvSpPr/>
      </dsp:nvSpPr>
      <dsp:spPr>
        <a:xfrm>
          <a:off x="4818464" y="457098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FB1E5E-13F5-45EA-A426-158AE38B4286}">
      <dsp:nvSpPr>
        <dsp:cNvPr id="0" name=""/>
        <dsp:cNvSpPr/>
      </dsp:nvSpPr>
      <dsp:spPr>
        <a:xfrm>
          <a:off x="4444333" y="1045234"/>
          <a:ext cx="108070" cy="1080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757A2-0B0A-42F0-AD8D-9680F8B537ED}">
      <dsp:nvSpPr>
        <dsp:cNvPr id="0" name=""/>
        <dsp:cNvSpPr/>
      </dsp:nvSpPr>
      <dsp:spPr>
        <a:xfrm>
          <a:off x="4105446" y="172219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73B325-1F24-46E4-B4B2-6AD1F5DF6C04}">
      <dsp:nvSpPr>
        <dsp:cNvPr id="0" name=""/>
        <dsp:cNvSpPr/>
      </dsp:nvSpPr>
      <dsp:spPr>
        <a:xfrm>
          <a:off x="3858953" y="620015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636118-C5E4-4C6F-BF81-0ED4D4CBF7D5}">
      <dsp:nvSpPr>
        <dsp:cNvPr id="0" name=""/>
        <dsp:cNvSpPr/>
      </dsp:nvSpPr>
      <dsp:spPr>
        <a:xfrm>
          <a:off x="2412461" y="-18718"/>
          <a:ext cx="3715962" cy="11345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Preparing for the interview</a:t>
          </a:r>
          <a:endParaRPr lang="ru-RU" sz="2300" kern="1200" dirty="0"/>
        </a:p>
      </dsp:txBody>
      <dsp:txXfrm>
        <a:off x="2956651" y="147428"/>
        <a:ext cx="2627582" cy="802226"/>
      </dsp:txXfrm>
    </dsp:sp>
    <dsp:sp modelId="{1FCCE4AE-BA78-4EB3-BC1B-E87D9B0AE36D}">
      <dsp:nvSpPr>
        <dsp:cNvPr id="0" name=""/>
        <dsp:cNvSpPr/>
      </dsp:nvSpPr>
      <dsp:spPr>
        <a:xfrm>
          <a:off x="4339042" y="18718"/>
          <a:ext cx="108070" cy="1080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6AC386-402B-4752-ABC0-288E633CD01C}">
      <dsp:nvSpPr>
        <dsp:cNvPr id="0" name=""/>
        <dsp:cNvSpPr/>
      </dsp:nvSpPr>
      <dsp:spPr>
        <a:xfrm>
          <a:off x="4083321" y="961961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6C7548-6F54-4315-AB41-FD5715F8C874}">
      <dsp:nvSpPr>
        <dsp:cNvPr id="0" name=""/>
        <dsp:cNvSpPr/>
      </dsp:nvSpPr>
      <dsp:spPr>
        <a:xfrm>
          <a:off x="4818464" y="457098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FB1E5E-13F5-45EA-A426-158AE38B4286}">
      <dsp:nvSpPr>
        <dsp:cNvPr id="0" name=""/>
        <dsp:cNvSpPr/>
      </dsp:nvSpPr>
      <dsp:spPr>
        <a:xfrm>
          <a:off x="4444333" y="1045234"/>
          <a:ext cx="108070" cy="1080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757A2-0B0A-42F0-AD8D-9680F8B537ED}">
      <dsp:nvSpPr>
        <dsp:cNvPr id="0" name=""/>
        <dsp:cNvSpPr/>
      </dsp:nvSpPr>
      <dsp:spPr>
        <a:xfrm>
          <a:off x="4105446" y="172219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73B325-1F24-46E4-B4B2-6AD1F5DF6C04}">
      <dsp:nvSpPr>
        <dsp:cNvPr id="0" name=""/>
        <dsp:cNvSpPr/>
      </dsp:nvSpPr>
      <dsp:spPr>
        <a:xfrm>
          <a:off x="3858953" y="620015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167BFA-2877-4DCA-93F8-7403851C5F50}">
      <dsp:nvSpPr>
        <dsp:cNvPr id="0" name=""/>
        <dsp:cNvSpPr/>
      </dsp:nvSpPr>
      <dsp:spPr>
        <a:xfrm>
          <a:off x="1967399" y="-21870"/>
          <a:ext cx="3920298" cy="13255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baseline="0" dirty="0" smtClean="0"/>
            <a:t>TABU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baseline="0" dirty="0" smtClean="0"/>
            <a:t>What not to do at a job interview</a:t>
          </a:r>
          <a:endParaRPr lang="ru-RU" sz="1700" kern="1200" dirty="0"/>
        </a:p>
      </dsp:txBody>
      <dsp:txXfrm>
        <a:off x="2541513" y="172253"/>
        <a:ext cx="2772070" cy="937312"/>
      </dsp:txXfrm>
    </dsp:sp>
    <dsp:sp modelId="{B2D4D0A6-75B7-46AA-B727-883AEBD17259}">
      <dsp:nvSpPr>
        <dsp:cNvPr id="0" name=""/>
        <dsp:cNvSpPr/>
      </dsp:nvSpPr>
      <dsp:spPr>
        <a:xfrm>
          <a:off x="4007700" y="21870"/>
          <a:ext cx="126267" cy="126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70804F-C19B-4A3E-B919-E489DE556A0A}">
      <dsp:nvSpPr>
        <dsp:cNvPr id="0" name=""/>
        <dsp:cNvSpPr/>
      </dsp:nvSpPr>
      <dsp:spPr>
        <a:xfrm>
          <a:off x="3708918" y="1123943"/>
          <a:ext cx="91453" cy="91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3C12C0-7334-4693-9CCC-1DF898679139}">
      <dsp:nvSpPr>
        <dsp:cNvPr id="0" name=""/>
        <dsp:cNvSpPr/>
      </dsp:nvSpPr>
      <dsp:spPr>
        <a:xfrm>
          <a:off x="4567851" y="534068"/>
          <a:ext cx="91453" cy="91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335AF4-31D0-455D-9BAD-94DB7BBB6CBC}">
      <dsp:nvSpPr>
        <dsp:cNvPr id="0" name=""/>
        <dsp:cNvSpPr/>
      </dsp:nvSpPr>
      <dsp:spPr>
        <a:xfrm>
          <a:off x="4130720" y="1221239"/>
          <a:ext cx="126267" cy="126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D69777-3E61-4DFE-8ED8-51743A3994B6}">
      <dsp:nvSpPr>
        <dsp:cNvPr id="0" name=""/>
        <dsp:cNvSpPr/>
      </dsp:nvSpPr>
      <dsp:spPr>
        <a:xfrm>
          <a:off x="3734769" y="201219"/>
          <a:ext cx="91453" cy="91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6397E1-1752-48FF-8B8E-DDA4747F9F53}">
      <dsp:nvSpPr>
        <dsp:cNvPr id="0" name=""/>
        <dsp:cNvSpPr/>
      </dsp:nvSpPr>
      <dsp:spPr>
        <a:xfrm>
          <a:off x="3446769" y="724418"/>
          <a:ext cx="91453" cy="91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167BFA-2877-4DCA-93F8-7403851C5F50}">
      <dsp:nvSpPr>
        <dsp:cNvPr id="0" name=""/>
        <dsp:cNvSpPr/>
      </dsp:nvSpPr>
      <dsp:spPr>
        <a:xfrm>
          <a:off x="1967399" y="-21870"/>
          <a:ext cx="3920298" cy="13255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About the most "top" issues</a:t>
          </a:r>
          <a:endParaRPr lang="ru-RU" sz="2600" kern="1200" dirty="0"/>
        </a:p>
      </dsp:txBody>
      <dsp:txXfrm>
        <a:off x="2541513" y="172253"/>
        <a:ext cx="2772070" cy="937312"/>
      </dsp:txXfrm>
    </dsp:sp>
    <dsp:sp modelId="{B2D4D0A6-75B7-46AA-B727-883AEBD17259}">
      <dsp:nvSpPr>
        <dsp:cNvPr id="0" name=""/>
        <dsp:cNvSpPr/>
      </dsp:nvSpPr>
      <dsp:spPr>
        <a:xfrm>
          <a:off x="4007700" y="21870"/>
          <a:ext cx="126267" cy="126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70804F-C19B-4A3E-B919-E489DE556A0A}">
      <dsp:nvSpPr>
        <dsp:cNvPr id="0" name=""/>
        <dsp:cNvSpPr/>
      </dsp:nvSpPr>
      <dsp:spPr>
        <a:xfrm>
          <a:off x="3708918" y="1123943"/>
          <a:ext cx="91453" cy="91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3C12C0-7334-4693-9CCC-1DF898679139}">
      <dsp:nvSpPr>
        <dsp:cNvPr id="0" name=""/>
        <dsp:cNvSpPr/>
      </dsp:nvSpPr>
      <dsp:spPr>
        <a:xfrm>
          <a:off x="4567851" y="534068"/>
          <a:ext cx="91453" cy="91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335AF4-31D0-455D-9BAD-94DB7BBB6CBC}">
      <dsp:nvSpPr>
        <dsp:cNvPr id="0" name=""/>
        <dsp:cNvSpPr/>
      </dsp:nvSpPr>
      <dsp:spPr>
        <a:xfrm>
          <a:off x="4130720" y="1221239"/>
          <a:ext cx="126267" cy="126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D69777-3E61-4DFE-8ED8-51743A3994B6}">
      <dsp:nvSpPr>
        <dsp:cNvPr id="0" name=""/>
        <dsp:cNvSpPr/>
      </dsp:nvSpPr>
      <dsp:spPr>
        <a:xfrm>
          <a:off x="3734769" y="201219"/>
          <a:ext cx="91453" cy="91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6397E1-1752-48FF-8B8E-DDA4747F9F53}">
      <dsp:nvSpPr>
        <dsp:cNvPr id="0" name=""/>
        <dsp:cNvSpPr/>
      </dsp:nvSpPr>
      <dsp:spPr>
        <a:xfrm>
          <a:off x="3446769" y="724418"/>
          <a:ext cx="91453" cy="91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167BFA-2877-4DCA-93F8-7403851C5F50}">
      <dsp:nvSpPr>
        <dsp:cNvPr id="0" name=""/>
        <dsp:cNvSpPr/>
      </dsp:nvSpPr>
      <dsp:spPr>
        <a:xfrm>
          <a:off x="1967399" y="-21870"/>
          <a:ext cx="3920298" cy="13255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baseline="0" dirty="0" smtClean="0"/>
            <a:t>What should be avoided</a:t>
          </a:r>
          <a:r>
            <a:rPr lang="ru-RU" sz="2600" kern="1200" baseline="0" dirty="0" smtClean="0"/>
            <a:t>?</a:t>
          </a:r>
          <a:endParaRPr lang="ru-RU" sz="2600" kern="1200" dirty="0"/>
        </a:p>
      </dsp:txBody>
      <dsp:txXfrm>
        <a:off x="2541513" y="172253"/>
        <a:ext cx="2772070" cy="937312"/>
      </dsp:txXfrm>
    </dsp:sp>
    <dsp:sp modelId="{B2D4D0A6-75B7-46AA-B727-883AEBD17259}">
      <dsp:nvSpPr>
        <dsp:cNvPr id="0" name=""/>
        <dsp:cNvSpPr/>
      </dsp:nvSpPr>
      <dsp:spPr>
        <a:xfrm>
          <a:off x="4007700" y="21870"/>
          <a:ext cx="126267" cy="126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70804F-C19B-4A3E-B919-E489DE556A0A}">
      <dsp:nvSpPr>
        <dsp:cNvPr id="0" name=""/>
        <dsp:cNvSpPr/>
      </dsp:nvSpPr>
      <dsp:spPr>
        <a:xfrm>
          <a:off x="3708918" y="1123943"/>
          <a:ext cx="91453" cy="91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3C12C0-7334-4693-9CCC-1DF898679139}">
      <dsp:nvSpPr>
        <dsp:cNvPr id="0" name=""/>
        <dsp:cNvSpPr/>
      </dsp:nvSpPr>
      <dsp:spPr>
        <a:xfrm>
          <a:off x="4567851" y="534068"/>
          <a:ext cx="91453" cy="91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335AF4-31D0-455D-9BAD-94DB7BBB6CBC}">
      <dsp:nvSpPr>
        <dsp:cNvPr id="0" name=""/>
        <dsp:cNvSpPr/>
      </dsp:nvSpPr>
      <dsp:spPr>
        <a:xfrm>
          <a:off x="4130720" y="1221239"/>
          <a:ext cx="126267" cy="126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D69777-3E61-4DFE-8ED8-51743A3994B6}">
      <dsp:nvSpPr>
        <dsp:cNvPr id="0" name=""/>
        <dsp:cNvSpPr/>
      </dsp:nvSpPr>
      <dsp:spPr>
        <a:xfrm>
          <a:off x="3734769" y="201219"/>
          <a:ext cx="91453" cy="91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6397E1-1752-48FF-8B8E-DDA4747F9F53}">
      <dsp:nvSpPr>
        <dsp:cNvPr id="0" name=""/>
        <dsp:cNvSpPr/>
      </dsp:nvSpPr>
      <dsp:spPr>
        <a:xfrm>
          <a:off x="3446769" y="724418"/>
          <a:ext cx="91453" cy="91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C027A-7F4E-45F9-BDB3-FDC96B8D39A9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C8633-FBF8-4FF7-8D74-7D4A5CCF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895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C907670-85B8-4975-AD2A-5DB168825DD1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53C3C2C-4BB8-43E6-8BFE-3A15712372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45910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7670-85B8-4975-AD2A-5DB168825DD1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3C2C-4BB8-43E6-8BFE-3A15712372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345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7670-85B8-4975-AD2A-5DB168825DD1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3C2C-4BB8-43E6-8BFE-3A15712372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943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7670-85B8-4975-AD2A-5DB168825DD1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3C2C-4BB8-43E6-8BFE-3A15712372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28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C907670-85B8-4975-AD2A-5DB168825DD1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53C3C2C-4BB8-43E6-8BFE-3A15712372C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945686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7670-85B8-4975-AD2A-5DB168825DD1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3C2C-4BB8-43E6-8BFE-3A15712372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68364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7670-85B8-4975-AD2A-5DB168825DD1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3C2C-4BB8-43E6-8BFE-3A15712372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304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7670-85B8-4975-AD2A-5DB168825DD1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3C2C-4BB8-43E6-8BFE-3A15712372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00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7670-85B8-4975-AD2A-5DB168825DD1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3C2C-4BB8-43E6-8BFE-3A15712372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16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FC907670-85B8-4975-AD2A-5DB168825DD1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053C3C2C-4BB8-43E6-8BFE-3A15712372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5975068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FC907670-85B8-4975-AD2A-5DB168825DD1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053C3C2C-4BB8-43E6-8BFE-3A15712372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691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C907670-85B8-4975-AD2A-5DB168825DD1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53C3C2C-4BB8-43E6-8BFE-3A15712372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93575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3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3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3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3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3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4468" y="2913017"/>
            <a:ext cx="11443063" cy="3735977"/>
          </a:xfrm>
        </p:spPr>
        <p:txBody>
          <a:bodyPr>
            <a:normAutofit/>
          </a:bodyPr>
          <a:lstStyle/>
          <a:p>
            <a:r>
              <a:rPr lang="en-US" dirty="0" smtClean="0"/>
              <a:t>Master-class</a:t>
            </a:r>
          </a:p>
          <a:p>
            <a:r>
              <a:rPr lang="en-US" dirty="0" smtClean="0"/>
              <a:t>Employment </a:t>
            </a:r>
            <a:r>
              <a:rPr lang="en-US" dirty="0"/>
              <a:t>Interviews: Preparation and effective passing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dirty="0" smtClean="0"/>
              <a:t>		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			</a:t>
            </a:r>
            <a:r>
              <a:rPr lang="en-US" sz="1600" b="0" dirty="0" smtClean="0"/>
              <a:t>Director of the Career and</a:t>
            </a:r>
          </a:p>
          <a:p>
            <a:r>
              <a:rPr lang="en-US" sz="1600" b="0" dirty="0"/>
              <a:t>	</a:t>
            </a:r>
            <a:r>
              <a:rPr lang="en-US" sz="1600" b="0" dirty="0" smtClean="0"/>
              <a:t>						 BUSINESS-Partnership Centre</a:t>
            </a:r>
          </a:p>
          <a:p>
            <a:r>
              <a:rPr lang="en-US" sz="1600" b="0" dirty="0"/>
              <a:t>	</a:t>
            </a:r>
            <a:r>
              <a:rPr lang="en-US" sz="1600" b="0" dirty="0" smtClean="0"/>
              <a:t>			   </a:t>
            </a:r>
            <a:r>
              <a:rPr lang="en-US" sz="1600" b="0" dirty="0" err="1" smtClean="0"/>
              <a:t>Z.Sultanova</a:t>
            </a:r>
            <a:endParaRPr lang="ru-RU" sz="1600" b="0" dirty="0"/>
          </a:p>
          <a:p>
            <a:endParaRPr lang="ru-RU" dirty="0"/>
          </a:p>
          <a:p>
            <a:endParaRPr lang="ru-RU" dirty="0"/>
          </a:p>
          <a:p>
            <a:pPr algn="r"/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4390" y="35626"/>
            <a:ext cx="11281558" cy="6115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Arial Rounded MT Bold" pitchFamily="34" charset="0"/>
              </a:rPr>
              <a:t>MINISTRY OF AGRICULTURE OF </a:t>
            </a:r>
            <a:r>
              <a:rPr lang="en-US" sz="2000" b="1" smtClean="0">
                <a:latin typeface="Arial Rounded MT Bold" pitchFamily="34" charset="0"/>
              </a:rPr>
              <a:t>THE </a:t>
            </a:r>
            <a:r>
              <a:rPr lang="en-US" sz="2000" b="1" smtClean="0">
                <a:latin typeface="Arial Rounded MT Bold" pitchFamily="34" charset="0"/>
              </a:rPr>
              <a:t>REPUBLIC </a:t>
            </a:r>
            <a:r>
              <a:rPr lang="en-US" sz="2000" b="1" dirty="0" smtClean="0">
                <a:latin typeface="Arial Rounded MT Bold" pitchFamily="34" charset="0"/>
              </a:rPr>
              <a:t>OF KAZAKHSTAN</a:t>
            </a:r>
            <a:endParaRPr lang="en-US" sz="2000" dirty="0">
              <a:latin typeface="Arial Rounded MT Bold" pitchFamily="34" charset="0"/>
            </a:endParaRPr>
          </a:p>
          <a:p>
            <a:pPr algn="ctr"/>
            <a:r>
              <a:rPr lang="en-US" sz="2000" dirty="0" err="1" smtClean="0">
                <a:latin typeface="Arial Rounded MT Bold" pitchFamily="34" charset="0"/>
              </a:rPr>
              <a:t>Zhangir</a:t>
            </a:r>
            <a:r>
              <a:rPr lang="en-US" sz="2000" dirty="0" smtClean="0">
                <a:latin typeface="Arial Rounded MT Bold" pitchFamily="34" charset="0"/>
              </a:rPr>
              <a:t> Khan West Kazakhstan Agrarian-Technical University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38914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9734">
              <a:srgbClr val="D0E8EE"/>
            </a:gs>
            <a:gs pos="99468">
              <a:srgbClr val="D0E8EE"/>
            </a:gs>
            <a:gs pos="98937">
              <a:srgbClr val="CFE8EE"/>
            </a:gs>
            <a:gs pos="97875">
              <a:srgbClr val="CDE7ED"/>
            </a:gs>
            <a:gs pos="95750">
              <a:srgbClr val="CAE6EC"/>
            </a:gs>
            <a:gs pos="91500">
              <a:srgbClr val="C4E3EA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xmlns="" id="{5720B27C-F95D-FA8F-68DE-5BC79C5581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5252132"/>
              </p:ext>
            </p:extLst>
          </p:nvPr>
        </p:nvGraphicFramePr>
        <p:xfrm>
          <a:off x="1844899" y="257286"/>
          <a:ext cx="7855098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Объект 2"/>
          <p:cNvSpPr txBox="1">
            <a:spLocks/>
          </p:cNvSpPr>
          <p:nvPr/>
        </p:nvSpPr>
        <p:spPr>
          <a:xfrm>
            <a:off x="6807734" y="2153870"/>
            <a:ext cx="4326991" cy="22085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400" dirty="0"/>
              <a:t>Excessive </a:t>
            </a:r>
            <a:r>
              <a:rPr lang="en-US" sz="2400" dirty="0" smtClean="0"/>
              <a:t>taciturnity</a:t>
            </a:r>
            <a:endParaRPr lang="ru-RU" sz="2400" dirty="0" smtClean="0"/>
          </a:p>
          <a:p>
            <a:pPr marL="0" indent="0" algn="just">
              <a:buNone/>
            </a:pPr>
            <a:r>
              <a:rPr lang="en-US" sz="2400" dirty="0" smtClean="0"/>
              <a:t>Inappropriate </a:t>
            </a:r>
            <a:r>
              <a:rPr lang="en-US" sz="2400" dirty="0"/>
              <a:t>reticence</a:t>
            </a:r>
            <a:endParaRPr lang="ru-RU" sz="2400" dirty="0"/>
          </a:p>
        </p:txBody>
      </p:sp>
      <p:pic>
        <p:nvPicPr>
          <p:cNvPr id="5" name="Picture 2" descr="C:\Users\UserKOM\Desktop\Без названия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914525"/>
            <a:ext cx="464820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58626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9734">
              <a:srgbClr val="D0E8EE"/>
            </a:gs>
            <a:gs pos="99468">
              <a:srgbClr val="D0E8EE"/>
            </a:gs>
            <a:gs pos="98937">
              <a:srgbClr val="CFE8EE"/>
            </a:gs>
            <a:gs pos="97875">
              <a:srgbClr val="CDE7ED"/>
            </a:gs>
            <a:gs pos="95750">
              <a:srgbClr val="CAE6EC"/>
            </a:gs>
            <a:gs pos="91500">
              <a:srgbClr val="C4E3EA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xmlns="" id="{5720B27C-F95D-FA8F-68DE-5BC79C5581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2534939"/>
              </p:ext>
            </p:extLst>
          </p:nvPr>
        </p:nvGraphicFramePr>
        <p:xfrm>
          <a:off x="1844899" y="257286"/>
          <a:ext cx="7855098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Объект 2"/>
          <p:cNvSpPr txBox="1">
            <a:spLocks/>
          </p:cNvSpPr>
          <p:nvPr/>
        </p:nvSpPr>
        <p:spPr>
          <a:xfrm>
            <a:off x="4168239" y="1940115"/>
            <a:ext cx="6970816" cy="389067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sz="2400" dirty="0"/>
              <a:t>Where do you see yourself in 5 years</a:t>
            </a:r>
            <a:r>
              <a:rPr lang="en-US" sz="2400" dirty="0" smtClean="0"/>
              <a:t>?</a:t>
            </a:r>
          </a:p>
          <a:p>
            <a:pPr algn="ctr">
              <a:buNone/>
            </a:pPr>
            <a:r>
              <a:rPr lang="en-US" sz="2400" dirty="0" smtClean="0"/>
              <a:t>What </a:t>
            </a:r>
            <a:r>
              <a:rPr lang="en-US" sz="2400" dirty="0"/>
              <a:t>are your strengths</a:t>
            </a:r>
            <a:r>
              <a:rPr lang="en-US" sz="2400" dirty="0" smtClean="0"/>
              <a:t>?</a:t>
            </a:r>
          </a:p>
          <a:p>
            <a:pPr algn="ctr">
              <a:buNone/>
            </a:pPr>
            <a:r>
              <a:rPr lang="en-US" sz="2400" dirty="0" smtClean="0"/>
              <a:t>Why </a:t>
            </a:r>
            <a:r>
              <a:rPr lang="en-US" sz="2400" dirty="0"/>
              <a:t>do you think we should hire you</a:t>
            </a:r>
            <a:r>
              <a:rPr lang="en-US" sz="2400" dirty="0" smtClean="0"/>
              <a:t>?</a:t>
            </a:r>
          </a:p>
          <a:p>
            <a:pPr algn="ctr">
              <a:buNone/>
            </a:pPr>
            <a:r>
              <a:rPr lang="en-US" sz="2400" dirty="0" smtClean="0"/>
              <a:t>How </a:t>
            </a:r>
            <a:r>
              <a:rPr lang="en-US" sz="2400" dirty="0"/>
              <a:t>do you feel about calling your former employer</a:t>
            </a:r>
            <a:r>
              <a:rPr lang="en-US" sz="2400" dirty="0" smtClean="0"/>
              <a:t>?</a:t>
            </a:r>
          </a:p>
          <a:p>
            <a:pPr algn="ctr">
              <a:buNone/>
            </a:pPr>
            <a:r>
              <a:rPr lang="en-US" sz="2400" dirty="0" smtClean="0"/>
              <a:t>Do </a:t>
            </a:r>
            <a:r>
              <a:rPr lang="en-US" sz="2400" dirty="0"/>
              <a:t>you have offers from other companies?</a:t>
            </a:r>
            <a:endParaRPr lang="ru-RU" sz="2400" dirty="0"/>
          </a:p>
        </p:txBody>
      </p:sp>
      <p:pic>
        <p:nvPicPr>
          <p:cNvPr id="5" name="Picture 2" descr="C:\Users\UserKOM\Desktop\Без названия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78898"/>
            <a:ext cx="4370120" cy="4248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58626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9734">
              <a:srgbClr val="D0E8EE"/>
            </a:gs>
            <a:gs pos="99468">
              <a:srgbClr val="D0E8EE"/>
            </a:gs>
            <a:gs pos="98937">
              <a:srgbClr val="CFE8EE"/>
            </a:gs>
            <a:gs pos="97875">
              <a:srgbClr val="CDE7ED"/>
            </a:gs>
            <a:gs pos="95750">
              <a:srgbClr val="CAE6EC"/>
            </a:gs>
            <a:gs pos="91500">
              <a:srgbClr val="C4E3EA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xmlns="" id="{5720B27C-F95D-FA8F-68DE-5BC79C5581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3303820"/>
              </p:ext>
            </p:extLst>
          </p:nvPr>
        </p:nvGraphicFramePr>
        <p:xfrm>
          <a:off x="1844899" y="257286"/>
          <a:ext cx="7855098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Объект 2"/>
          <p:cNvSpPr txBox="1">
            <a:spLocks/>
          </p:cNvSpPr>
          <p:nvPr/>
        </p:nvSpPr>
        <p:spPr>
          <a:xfrm>
            <a:off x="1448790" y="1571980"/>
            <a:ext cx="8502731" cy="22085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dirty="0" smtClean="0"/>
              <a:t>Thanks for attention</a:t>
            </a:r>
            <a:r>
              <a:rPr lang="ru-RU" sz="4000" dirty="0" smtClean="0"/>
              <a:t>!</a:t>
            </a:r>
          </a:p>
          <a:p>
            <a:pPr marL="0" indent="0" algn="ctr">
              <a:buNone/>
            </a:pPr>
            <a:r>
              <a:rPr lang="en-US" sz="4000" b="1" dirty="0">
                <a:latin typeface="+mj-lt"/>
              </a:rPr>
              <a:t>GOOD LUCK WITH YOUR NEXT JOB INTERVIEW</a:t>
            </a:r>
            <a:r>
              <a:rPr lang="ru-RU" sz="4000" b="1" dirty="0" smtClean="0">
                <a:latin typeface="+mj-lt"/>
              </a:rPr>
              <a:t>!!!!!!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ru-RU" sz="2400" dirty="0"/>
          </a:p>
        </p:txBody>
      </p:sp>
      <p:pic>
        <p:nvPicPr>
          <p:cNvPr id="5" name="Picture 2" descr="C:\Users\UserKOM\Desktop\Без названия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787" y="3600820"/>
            <a:ext cx="464820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58626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9000">
              <a:schemeClr val="accent1">
                <a:lumMod val="5000"/>
                <a:lumOff val="95000"/>
              </a:schemeClr>
            </a:gs>
            <a:gs pos="63000">
              <a:srgbClr val="B8DDE5"/>
            </a:gs>
            <a:gs pos="53000">
              <a:schemeClr val="accent1">
                <a:lumMod val="45000"/>
                <a:lumOff val="55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xmlns="" id="{F2E15901-A1BB-2F97-5533-81202CD175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4614313"/>
              </p:ext>
            </p:extLst>
          </p:nvPr>
        </p:nvGraphicFramePr>
        <p:xfrm>
          <a:off x="457201" y="252919"/>
          <a:ext cx="9227192" cy="1503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11238806" y="6176962"/>
            <a:ext cx="114993" cy="249963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199017" y="1413165"/>
            <a:ext cx="6152606" cy="501376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50026" y="1793174"/>
            <a:ext cx="549941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Structured </a:t>
            </a:r>
            <a:endParaRPr lang="en-US" sz="3200" b="1" dirty="0" smtClean="0"/>
          </a:p>
          <a:p>
            <a:pPr algn="ctr"/>
            <a:r>
              <a:rPr lang="en-US" sz="3200" b="1" dirty="0" smtClean="0"/>
              <a:t>Situational </a:t>
            </a:r>
            <a:r>
              <a:rPr lang="en-US" sz="3200" b="1" dirty="0"/>
              <a:t>(case interview</a:t>
            </a:r>
            <a:r>
              <a:rPr lang="en-US" sz="3200" b="1" dirty="0" smtClean="0"/>
              <a:t>)</a:t>
            </a:r>
          </a:p>
          <a:p>
            <a:pPr algn="ctr"/>
            <a:r>
              <a:rPr lang="en-US" sz="3200" b="1" dirty="0" smtClean="0"/>
              <a:t>Projective</a:t>
            </a:r>
          </a:p>
          <a:p>
            <a:pPr algn="ctr"/>
            <a:r>
              <a:rPr lang="en-US" sz="3200" b="1" dirty="0" smtClean="0"/>
              <a:t>Stress</a:t>
            </a:r>
          </a:p>
          <a:p>
            <a:pPr algn="ctr"/>
            <a:r>
              <a:rPr lang="en-US" sz="3200" b="1" dirty="0" smtClean="0"/>
              <a:t>Behavioral</a:t>
            </a:r>
          </a:p>
          <a:p>
            <a:pPr algn="ctr"/>
            <a:r>
              <a:rPr lang="en-US" sz="3200" b="1" dirty="0" smtClean="0"/>
              <a:t>Group</a:t>
            </a:r>
          </a:p>
          <a:p>
            <a:pPr algn="ctr"/>
            <a:r>
              <a:rPr lang="en-US" sz="3200" b="1" dirty="0" smtClean="0"/>
              <a:t>Panel</a:t>
            </a:r>
            <a:endParaRPr lang="ru-RU" sz="3200" b="1" dirty="0" smtClean="0"/>
          </a:p>
        </p:txBody>
      </p:sp>
      <p:pic>
        <p:nvPicPr>
          <p:cNvPr id="2050" name="Picture 2" descr="C:\Users\UserKOM\Desktop\2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958" y="1757363"/>
            <a:ext cx="4263242" cy="3795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77275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9000">
              <a:srgbClr val="D0E8EE"/>
            </a:gs>
            <a:gs pos="98937">
              <a:srgbClr val="CFE8EE"/>
            </a:gs>
            <a:gs pos="97875">
              <a:srgbClr val="CDE7ED"/>
            </a:gs>
            <a:gs pos="95750">
              <a:srgbClr val="CAE6EC"/>
            </a:gs>
            <a:gs pos="91500">
              <a:srgbClr val="C4E3EA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59939" y="1329330"/>
            <a:ext cx="6595531" cy="43710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British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German</a:t>
            </a:r>
          </a:p>
          <a:p>
            <a:pPr marL="0" indent="0" algn="ctr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American</a:t>
            </a:r>
          </a:p>
          <a:p>
            <a:pPr marL="0" indent="0" algn="ctr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Chinese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xmlns="" id="{7998A816-A4A2-88E7-D3A0-2655710247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1268294"/>
              </p:ext>
            </p:extLst>
          </p:nvPr>
        </p:nvGraphicFramePr>
        <p:xfrm>
          <a:off x="1070042" y="166255"/>
          <a:ext cx="8540885" cy="1134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C:\Users\UserKOM\Desktop\3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1819275"/>
            <a:ext cx="325755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7912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9000">
              <a:srgbClr val="D0E8EE"/>
            </a:gs>
            <a:gs pos="98937">
              <a:srgbClr val="CFE8EE"/>
            </a:gs>
            <a:gs pos="97875">
              <a:srgbClr val="CDE7ED"/>
            </a:gs>
            <a:gs pos="95750">
              <a:srgbClr val="CAE6EC"/>
            </a:gs>
            <a:gs pos="91500">
              <a:srgbClr val="C4E3EA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6379" y="1329330"/>
            <a:ext cx="7042069" cy="43710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</a:p>
          <a:p>
            <a:pPr marL="457200" indent="-457200" algn="ctr"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much as you can about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</a:p>
          <a:p>
            <a:pPr marL="457200" indent="-457200" algn="ctr"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reviews about the company - potential employer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xmlns="" id="{7998A816-A4A2-88E7-D3A0-2655710247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5170808"/>
              </p:ext>
            </p:extLst>
          </p:nvPr>
        </p:nvGraphicFramePr>
        <p:xfrm>
          <a:off x="1070042" y="0"/>
          <a:ext cx="8540885" cy="1134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C:\Users\UserKOM\Desktop\3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1819275"/>
            <a:ext cx="325755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7912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9000">
              <a:srgbClr val="D0E8EE"/>
            </a:gs>
            <a:gs pos="98937">
              <a:srgbClr val="CFE8EE"/>
            </a:gs>
            <a:gs pos="97875">
              <a:srgbClr val="CDE7ED"/>
            </a:gs>
            <a:gs pos="95750">
              <a:srgbClr val="CAE6EC"/>
            </a:gs>
            <a:gs pos="91500">
              <a:srgbClr val="C4E3EA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6379" y="1329330"/>
            <a:ext cx="7042069" cy="43710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Adjust your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CV</a:t>
            </a:r>
          </a:p>
          <a:p>
            <a:pPr marL="0" indent="0" algn="ctr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Update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information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Refresh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photo</a:t>
            </a:r>
          </a:p>
          <a:p>
            <a:pPr marL="0" indent="0" algn="ctr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Check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CV for errors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xmlns="" id="{7998A816-A4A2-88E7-D3A0-2655710247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8848636"/>
              </p:ext>
            </p:extLst>
          </p:nvPr>
        </p:nvGraphicFramePr>
        <p:xfrm>
          <a:off x="1070042" y="0"/>
          <a:ext cx="8540885" cy="1134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C:\Users\UserKOM\Desktop\3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1819275"/>
            <a:ext cx="325755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7912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9000">
              <a:srgbClr val="D0E8EE"/>
            </a:gs>
            <a:gs pos="98937">
              <a:srgbClr val="CFE8EE"/>
            </a:gs>
            <a:gs pos="97875">
              <a:srgbClr val="CDE7ED"/>
            </a:gs>
            <a:gs pos="95750">
              <a:srgbClr val="CAE6EC"/>
            </a:gs>
            <a:gs pos="91500">
              <a:srgbClr val="C4E3EA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6379" y="1329330"/>
            <a:ext cx="7042069" cy="43710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Appearance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demeanor</a:t>
            </a:r>
          </a:p>
          <a:p>
            <a:pPr marL="0" indent="0" algn="ctr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You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not dress too flashy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bright</a:t>
            </a:r>
          </a:p>
          <a:p>
            <a:pPr marL="0" indent="0" algn="ctr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Neatness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cleanliness</a:t>
            </a:r>
          </a:p>
          <a:p>
            <a:pPr marL="0" indent="0" algn="ctr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Smile </a:t>
            </a:r>
          </a:p>
          <a:p>
            <a:pPr marL="0" indent="0" algn="ctr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Good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mood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xmlns="" id="{7998A816-A4A2-88E7-D3A0-2655710247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6480553"/>
              </p:ext>
            </p:extLst>
          </p:nvPr>
        </p:nvGraphicFramePr>
        <p:xfrm>
          <a:off x="1070042" y="0"/>
          <a:ext cx="8540885" cy="1134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C:\Users\UserKOM\Desktop\3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1819275"/>
            <a:ext cx="325755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7912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9000">
              <a:srgbClr val="D0E8EE"/>
            </a:gs>
            <a:gs pos="98937">
              <a:srgbClr val="CFE8EE"/>
            </a:gs>
            <a:gs pos="97875">
              <a:srgbClr val="CDE7ED"/>
            </a:gs>
            <a:gs pos="95750">
              <a:srgbClr val="CAE6EC"/>
            </a:gs>
            <a:gs pos="91500">
              <a:srgbClr val="C4E3EA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6379" y="1329330"/>
            <a:ext cx="7042069" cy="43710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not to forget to bring to a job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interview</a:t>
            </a:r>
          </a:p>
          <a:p>
            <a:pPr marL="0" indent="0" algn="ctr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Resume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photo</a:t>
            </a:r>
          </a:p>
          <a:p>
            <a:pPr marL="0" indent="0" algn="ctr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Identification card</a:t>
            </a:r>
          </a:p>
          <a:p>
            <a:pPr marL="0" indent="0" algn="ctr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High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diploma with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transcript</a:t>
            </a:r>
          </a:p>
          <a:p>
            <a:pPr marL="0" indent="0" algn="ctr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Letters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recommendation (if available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Certificates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proving your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</a:p>
          <a:p>
            <a:pPr marL="0" indent="0" algn="ctr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Smile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good humor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xmlns="" id="{7998A816-A4A2-88E7-D3A0-2655710247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9601742"/>
              </p:ext>
            </p:extLst>
          </p:nvPr>
        </p:nvGraphicFramePr>
        <p:xfrm>
          <a:off x="1070042" y="0"/>
          <a:ext cx="8540885" cy="1134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C:\Users\UserKOM\Desktop\3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1819275"/>
            <a:ext cx="325755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7912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9734">
              <a:srgbClr val="D0E8EE"/>
            </a:gs>
            <a:gs pos="99468">
              <a:srgbClr val="D0E8EE"/>
            </a:gs>
            <a:gs pos="98937">
              <a:srgbClr val="CFE8EE"/>
            </a:gs>
            <a:gs pos="97875">
              <a:srgbClr val="CDE7ED"/>
            </a:gs>
            <a:gs pos="95750">
              <a:srgbClr val="CAE6EC"/>
            </a:gs>
            <a:gs pos="91500">
              <a:srgbClr val="C4E3EA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xmlns="" id="{5720B27C-F95D-FA8F-68DE-5BC79C5581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6611133"/>
              </p:ext>
            </p:extLst>
          </p:nvPr>
        </p:nvGraphicFramePr>
        <p:xfrm>
          <a:off x="1844899" y="257286"/>
          <a:ext cx="7855098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Объект 2"/>
          <p:cNvSpPr txBox="1">
            <a:spLocks/>
          </p:cNvSpPr>
          <p:nvPr/>
        </p:nvSpPr>
        <p:spPr>
          <a:xfrm>
            <a:off x="5150384" y="1715720"/>
            <a:ext cx="4574641" cy="303057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 algn="ctr">
              <a:buNone/>
            </a:pPr>
            <a:r>
              <a:rPr lang="en-US" b="1" dirty="0"/>
              <a:t>Lying	              </a:t>
            </a:r>
            <a:endParaRPr lang="en-US" b="1" dirty="0" smtClean="0"/>
          </a:p>
          <a:p>
            <a:pPr marL="914400" lvl="2" indent="0" algn="ctr">
              <a:buNone/>
            </a:pPr>
            <a:r>
              <a:rPr lang="en-US" b="1" dirty="0" smtClean="0"/>
              <a:t> </a:t>
            </a:r>
            <a:r>
              <a:rPr lang="en-US" b="1" dirty="0"/>
              <a:t>Talking about personal </a:t>
            </a:r>
            <a:r>
              <a:rPr lang="en-US" b="1" dirty="0" smtClean="0"/>
              <a:t>problems</a:t>
            </a:r>
          </a:p>
          <a:p>
            <a:pPr marL="914400" lvl="2" indent="0" algn="ctr">
              <a:buNone/>
            </a:pPr>
            <a:r>
              <a:rPr lang="en-US" b="1" dirty="0" smtClean="0"/>
              <a:t>Be arrogant </a:t>
            </a:r>
          </a:p>
          <a:p>
            <a:pPr marL="914400" lvl="2" indent="0" algn="ctr">
              <a:buNone/>
            </a:pPr>
            <a:r>
              <a:rPr lang="en-US" b="1" dirty="0" smtClean="0"/>
              <a:t>Interrupt </a:t>
            </a:r>
          </a:p>
          <a:p>
            <a:pPr marL="914400" lvl="2" indent="0" algn="ctr">
              <a:buNone/>
            </a:pPr>
            <a:r>
              <a:rPr lang="en-US" b="1" dirty="0" smtClean="0"/>
              <a:t>Silence</a:t>
            </a:r>
            <a:endParaRPr lang="ru-RU" sz="2400" dirty="0"/>
          </a:p>
        </p:txBody>
      </p:sp>
      <p:pic>
        <p:nvPicPr>
          <p:cNvPr id="1026" name="Picture 2" descr="C:\Users\UserKOM\Desktop\Без названия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914525"/>
            <a:ext cx="464820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5322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9734">
              <a:srgbClr val="D0E8EE"/>
            </a:gs>
            <a:gs pos="99468">
              <a:srgbClr val="D0E8EE"/>
            </a:gs>
            <a:gs pos="98937">
              <a:srgbClr val="CFE8EE"/>
            </a:gs>
            <a:gs pos="97875">
              <a:srgbClr val="CDE7ED"/>
            </a:gs>
            <a:gs pos="95750">
              <a:srgbClr val="CAE6EC"/>
            </a:gs>
            <a:gs pos="91500">
              <a:srgbClr val="C4E3EA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xmlns="" id="{5720B27C-F95D-FA8F-68DE-5BC79C5581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7197401"/>
              </p:ext>
            </p:extLst>
          </p:nvPr>
        </p:nvGraphicFramePr>
        <p:xfrm>
          <a:off x="1844899" y="142986"/>
          <a:ext cx="7855098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Объект 2"/>
          <p:cNvSpPr txBox="1">
            <a:spLocks/>
          </p:cNvSpPr>
          <p:nvPr/>
        </p:nvSpPr>
        <p:spPr>
          <a:xfrm>
            <a:off x="3952875" y="1524000"/>
            <a:ext cx="6610349" cy="317467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/>
              <a:t>Tell me about </a:t>
            </a:r>
            <a:r>
              <a:rPr lang="en-US" sz="2000" dirty="0" smtClean="0"/>
              <a:t>yourself</a:t>
            </a:r>
          </a:p>
          <a:p>
            <a:pPr marL="0" indent="0" algn="ctr">
              <a:buNone/>
            </a:pPr>
            <a:r>
              <a:rPr lang="en-US" sz="2000" dirty="0" smtClean="0"/>
              <a:t>What </a:t>
            </a:r>
            <a:r>
              <a:rPr lang="en-US" sz="2000" dirty="0"/>
              <a:t>are your </a:t>
            </a:r>
            <a:r>
              <a:rPr lang="en-US" sz="2000" dirty="0" smtClean="0"/>
              <a:t>strengths</a:t>
            </a:r>
            <a:r>
              <a:rPr lang="ru-RU" sz="2000" dirty="0" smtClean="0"/>
              <a:t>?</a:t>
            </a:r>
          </a:p>
          <a:p>
            <a:pPr marL="0" indent="0" algn="ctr">
              <a:buNone/>
            </a:pPr>
            <a:r>
              <a:rPr lang="en-US" sz="2000" dirty="0" smtClean="0"/>
              <a:t>What </a:t>
            </a:r>
            <a:r>
              <a:rPr lang="en-US" sz="2000" dirty="0"/>
              <a:t>are your </a:t>
            </a:r>
            <a:r>
              <a:rPr lang="en-US" sz="2000" dirty="0" smtClean="0"/>
              <a:t>weaknesses</a:t>
            </a:r>
            <a:r>
              <a:rPr lang="ru-RU" sz="2000" dirty="0" smtClean="0"/>
              <a:t>?</a:t>
            </a:r>
          </a:p>
          <a:p>
            <a:pPr marL="0" indent="0" algn="ctr">
              <a:buNone/>
            </a:pPr>
            <a:r>
              <a:rPr lang="en-US" sz="2000" dirty="0" smtClean="0"/>
              <a:t>Tell </a:t>
            </a:r>
            <a:r>
              <a:rPr lang="en-US" sz="2000" dirty="0"/>
              <a:t>us about your </a:t>
            </a:r>
            <a:r>
              <a:rPr lang="en-US" sz="2000" dirty="0" smtClean="0"/>
              <a:t>failures</a:t>
            </a:r>
            <a:endParaRPr lang="ru-RU" sz="2000" dirty="0" smtClean="0"/>
          </a:p>
          <a:p>
            <a:pPr marL="0" indent="0" algn="ctr">
              <a:buNone/>
            </a:pPr>
            <a:r>
              <a:rPr lang="en-US" sz="2000" dirty="0" smtClean="0"/>
              <a:t>Why </a:t>
            </a:r>
            <a:r>
              <a:rPr lang="en-US" sz="2000" dirty="0"/>
              <a:t>did you leave your previous job</a:t>
            </a:r>
            <a:r>
              <a:rPr lang="en-US" sz="2000" dirty="0" smtClean="0"/>
              <a:t>?</a:t>
            </a:r>
            <a:endParaRPr lang="ru-RU" sz="2000" dirty="0" smtClean="0"/>
          </a:p>
          <a:p>
            <a:pPr marL="0" indent="0" algn="ctr">
              <a:buNone/>
            </a:pPr>
            <a:r>
              <a:rPr lang="en-US" sz="2000" dirty="0" smtClean="0"/>
              <a:t>Why </a:t>
            </a:r>
            <a:r>
              <a:rPr lang="en-US" sz="2000" dirty="0"/>
              <a:t>do you want to work with us</a:t>
            </a:r>
            <a:r>
              <a:rPr lang="en-US" sz="2000" dirty="0" smtClean="0"/>
              <a:t>?</a:t>
            </a:r>
            <a:endParaRPr lang="ru-RU" sz="2000" dirty="0" smtClean="0"/>
          </a:p>
          <a:p>
            <a:pPr marL="0" indent="0" algn="ctr">
              <a:buNone/>
            </a:pPr>
            <a:r>
              <a:rPr lang="en-US" sz="2000" dirty="0" smtClean="0"/>
              <a:t>What </a:t>
            </a:r>
            <a:r>
              <a:rPr lang="en-US" sz="2000" dirty="0"/>
              <a:t>are your salary expectations?</a:t>
            </a:r>
            <a:endParaRPr lang="ru-RU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ru-RU" sz="2000" dirty="0" smtClean="0"/>
          </a:p>
          <a:p>
            <a:pPr marL="0" indent="0" algn="just">
              <a:buFont typeface="Arial" panose="020B0604020202020204" pitchFamily="34" charset="0"/>
              <a:buNone/>
            </a:pPr>
            <a:endParaRPr lang="ru-RU" sz="2400" dirty="0"/>
          </a:p>
        </p:txBody>
      </p:sp>
      <p:pic>
        <p:nvPicPr>
          <p:cNvPr id="1026" name="Picture 2" descr="C:\Users\UserKOM\Desktop\Без названия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19275"/>
            <a:ext cx="3571875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5322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theme/theme1.xml><?xml version="1.0" encoding="utf-8"?>
<a:theme xmlns:a="http://schemas.openxmlformats.org/drawingml/2006/main" name="Эмблема">
  <a:themeElements>
    <a:clrScheme name="Эмблема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Эмблема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Эмблем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Эмблема</Template>
  <TotalTime>555</TotalTime>
  <Words>296</Words>
  <Application>Microsoft Office PowerPoint</Application>
  <PresentationFormat>Произвольный</PresentationFormat>
  <Paragraphs>71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Эмблема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Se7en22</cp:lastModifiedBy>
  <cp:revision>44</cp:revision>
  <dcterms:created xsi:type="dcterms:W3CDTF">2022-04-30T11:27:57Z</dcterms:created>
  <dcterms:modified xsi:type="dcterms:W3CDTF">2024-01-17T11:21:01Z</dcterms:modified>
</cp:coreProperties>
</file>