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X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201B"/>
    <a:srgbClr val="0000FF"/>
    <a:srgbClr val="99CCFF"/>
    <a:srgbClr val="66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81E1E-5E6E-4DFA-AC16-2F0ECC5EFA3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E3E28-B93B-4D90-9A2C-A2FB86A234F9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Создание эффективной системы содействия трудоустройству студентов и адаптации к современному рынку труда, оказание методической помощи в вопросах выстраивания карьеры студентов и развитие взаимодействия с работодателями.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032C994-5BD1-4591-A1FE-880D6AD05105}" type="par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9CFDB27-F430-47E1-BAF3-AF667EBEE192}" type="sib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DB41DA-3875-4AB5-B5D2-FD0B6E7CBDB5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Организация встреч студентов с работодателями;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1ADC346-3B88-4794-9BFC-C83F52C44C0F}" type="par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65095B7-A7F4-4259-992D-714F402948FC}" type="sib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CB02875-A6FE-4E9F-AAE9-BFFA9CFB22BD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Предоставление информации по имеющимся вакансиям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1B216C0-5088-493C-80DE-C450E4BB3544}" type="par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A897811-B586-4035-9029-13B5CB15C2D3}" type="sib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B0B1D40A-29CD-4DD2-8AFA-BBA577340575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Содействие временной занятости студентов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CDE88E3-7FC2-4CAC-87D2-F73996FDC4D8}" type="par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3C5AF56-2F58-4FA7-AC34-25C36B282A9E}" type="sib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74B2659B-77F0-4841-B4E4-BA191F526E4A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Информационная и консультационная работа по вопросам содействия</a:t>
          </a:r>
          <a:r>
            <a:rPr lang="ru-RU" b="0" dirty="0" smtClean="0">
              <a:latin typeface="Arial" pitchFamily="34" charset="0"/>
              <a:cs typeface="Arial" pitchFamily="34" charset="0"/>
            </a:rPr>
            <a:t/>
          </a:r>
          <a:br>
            <a:rPr lang="ru-RU" b="0" dirty="0" smtClean="0">
              <a:latin typeface="Arial" pitchFamily="34" charset="0"/>
              <a:cs typeface="Arial" pitchFamily="34" charset="0"/>
            </a:rPr>
          </a:br>
          <a:r>
            <a:rPr lang="ru-RU" b="0" i="0" dirty="0" smtClean="0">
              <a:latin typeface="Arial" pitchFamily="34" charset="0"/>
              <a:cs typeface="Arial" pitchFamily="34" charset="0"/>
            </a:rPr>
            <a:t>трудоустройству и построения карьеры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F8BAC711-146E-4E46-96F7-7E986752D967}" type="par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0013961F-DE51-496B-8B37-7AD86AD92997}" type="sib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BD172A-5FEC-44AC-9B3C-E9D724F2F518}">
      <dgm:prSet phldrT="[Текст]"/>
      <dgm:spPr/>
      <dgm:t>
        <a:bodyPr/>
        <a:lstStyle/>
        <a:p>
          <a:r>
            <a:rPr lang="ru-RU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Формирование студенческих трудовых отрядов</a:t>
          </a:r>
          <a:endParaRPr lang="ru-RU" b="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BCD89E-D1E0-4874-B9FD-AFAD1A57A30B}" type="parTrans" cxnId="{8B60A64E-BD40-4755-891C-AC414BEC9E12}">
      <dgm:prSet/>
      <dgm:spPr/>
      <dgm:t>
        <a:bodyPr/>
        <a:lstStyle/>
        <a:p>
          <a:endParaRPr lang="ru-RU"/>
        </a:p>
      </dgm:t>
    </dgm:pt>
    <dgm:pt modelId="{C9EC4D3C-4DF7-4732-8682-55233D4177A4}" type="sibTrans" cxnId="{8B60A64E-BD40-4755-891C-AC414BEC9E12}">
      <dgm:prSet/>
      <dgm:spPr/>
      <dgm:t>
        <a:bodyPr/>
        <a:lstStyle/>
        <a:p>
          <a:endParaRPr lang="ru-RU"/>
        </a:p>
      </dgm:t>
    </dgm:pt>
    <dgm:pt modelId="{9A344F10-978E-4DEF-9360-AD72FCB2A773}" type="pres">
      <dgm:prSet presAssocID="{C1381E1E-5E6E-4DFA-AC16-2F0ECC5EFA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F869CE6-FAEE-4774-889A-A40D1224A833}" type="pres">
      <dgm:prSet presAssocID="{C1381E1E-5E6E-4DFA-AC16-2F0ECC5EFA33}" presName="Name1" presStyleCnt="0"/>
      <dgm:spPr/>
    </dgm:pt>
    <dgm:pt modelId="{8DE26C67-CABC-4984-8225-7824C3793042}" type="pres">
      <dgm:prSet presAssocID="{C1381E1E-5E6E-4DFA-AC16-2F0ECC5EFA33}" presName="cycle" presStyleCnt="0"/>
      <dgm:spPr/>
    </dgm:pt>
    <dgm:pt modelId="{DFCCA27D-B132-4D62-AC65-A8B4CB1732D5}" type="pres">
      <dgm:prSet presAssocID="{C1381E1E-5E6E-4DFA-AC16-2F0ECC5EFA33}" presName="srcNode" presStyleLbl="node1" presStyleIdx="0" presStyleCnt="6"/>
      <dgm:spPr/>
    </dgm:pt>
    <dgm:pt modelId="{EC19BA34-C7B2-4D7D-B15A-F862BF1BD3C4}" type="pres">
      <dgm:prSet presAssocID="{C1381E1E-5E6E-4DFA-AC16-2F0ECC5EFA33}" presName="conn" presStyleLbl="parChTrans1D2" presStyleIdx="0" presStyleCnt="1"/>
      <dgm:spPr/>
      <dgm:t>
        <a:bodyPr/>
        <a:lstStyle/>
        <a:p>
          <a:endParaRPr lang="ru-RU"/>
        </a:p>
      </dgm:t>
    </dgm:pt>
    <dgm:pt modelId="{24BEBCE0-CBAE-44F3-9BF8-C69F98208B49}" type="pres">
      <dgm:prSet presAssocID="{C1381E1E-5E6E-4DFA-AC16-2F0ECC5EFA33}" presName="extraNode" presStyleLbl="node1" presStyleIdx="0" presStyleCnt="6"/>
      <dgm:spPr/>
    </dgm:pt>
    <dgm:pt modelId="{2EB24534-7A69-4FFD-9017-754ED45594F8}" type="pres">
      <dgm:prSet presAssocID="{C1381E1E-5E6E-4DFA-AC16-2F0ECC5EFA33}" presName="dstNode" presStyleLbl="node1" presStyleIdx="0" presStyleCnt="6"/>
      <dgm:spPr/>
    </dgm:pt>
    <dgm:pt modelId="{080E2A18-5C0B-4D65-995F-049E64E0EB65}" type="pres">
      <dgm:prSet presAssocID="{6E8E3E28-B93B-4D90-9A2C-A2FB86A234F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9E1BE-52CC-4B29-AB19-8EE173805117}" type="pres">
      <dgm:prSet presAssocID="{6E8E3E28-B93B-4D90-9A2C-A2FB86A234F9}" presName="accent_1" presStyleCnt="0"/>
      <dgm:spPr/>
    </dgm:pt>
    <dgm:pt modelId="{48C168D8-6146-4A6F-9D0C-CE869AEB647A}" type="pres">
      <dgm:prSet presAssocID="{6E8E3E28-B93B-4D90-9A2C-A2FB86A234F9}" presName="accentRepeatNode" presStyleLbl="solidFgAcc1" presStyleIdx="0" presStyleCnt="6" custScaleX="98915" custScaleY="94626" custLinFactNeighborX="0" custLinFactNeighborY="-23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1275F72-7532-4F31-B591-36E38B4A159D}" type="pres">
      <dgm:prSet presAssocID="{54DB41DA-3875-4AB5-B5D2-FD0B6E7CBDB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3A7D2-FDC7-4D00-9DF5-F6F8B6F0A98A}" type="pres">
      <dgm:prSet presAssocID="{54DB41DA-3875-4AB5-B5D2-FD0B6E7CBDB5}" presName="accent_2" presStyleCnt="0"/>
      <dgm:spPr/>
    </dgm:pt>
    <dgm:pt modelId="{A2DB4F46-DA89-4183-9E7D-0E9F26CC5F59}" type="pres">
      <dgm:prSet presAssocID="{54DB41DA-3875-4AB5-B5D2-FD0B6E7CBDB5}" presName="accentRepeatNode" presStyleLbl="solidFgAcc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271DE1D-B3C5-45A6-8C02-98F0C899BFFB}" type="pres">
      <dgm:prSet presAssocID="{ACB02875-A6FE-4E9F-AAE9-BFFA9CFB22B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B508D-9455-4475-A3B1-CCAB9293F046}" type="pres">
      <dgm:prSet presAssocID="{ACB02875-A6FE-4E9F-AAE9-BFFA9CFB22BD}" presName="accent_3" presStyleCnt="0"/>
      <dgm:spPr/>
    </dgm:pt>
    <dgm:pt modelId="{12EAAA02-0AC5-4695-8E22-3D2FA9E0C44D}" type="pres">
      <dgm:prSet presAssocID="{ACB02875-A6FE-4E9F-AAE9-BFFA9CFB22BD}" presName="accentRepeatNode" presStyleLbl="solidFgAcc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835ED8-0C68-45C5-9507-5E81BCF2D8B7}" type="pres">
      <dgm:prSet presAssocID="{B0B1D40A-29CD-4DD2-8AFA-BBA57734057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AC404-92E9-4857-945C-EE9AE1D7863A}" type="pres">
      <dgm:prSet presAssocID="{B0B1D40A-29CD-4DD2-8AFA-BBA577340575}" presName="accent_4" presStyleCnt="0"/>
      <dgm:spPr/>
    </dgm:pt>
    <dgm:pt modelId="{B388CEFD-D8D9-43FA-AC23-DB1F33730667}" type="pres">
      <dgm:prSet presAssocID="{B0B1D40A-29CD-4DD2-8AFA-BBA577340575}" presName="accentRepeatNode" presStyleLbl="solidFgAcc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AE6199D-9AE1-4EE6-8AC6-9E50BBA051C4}" type="pres">
      <dgm:prSet presAssocID="{AFBD172A-5FEC-44AC-9B3C-E9D724F2F51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D27B7-B314-4CFE-B2F1-40A8F87982CD}" type="pres">
      <dgm:prSet presAssocID="{AFBD172A-5FEC-44AC-9B3C-E9D724F2F518}" presName="accent_5" presStyleCnt="0"/>
      <dgm:spPr/>
    </dgm:pt>
    <dgm:pt modelId="{8CF5D747-F225-409F-A4A5-9AFE7FDE4E9C}" type="pres">
      <dgm:prSet presAssocID="{AFBD172A-5FEC-44AC-9B3C-E9D724F2F518}" presName="accentRepeatNode" presStyleLbl="solidFgAcc1" presStyleIdx="4" presStyleCnt="6"/>
      <dgm:spPr/>
    </dgm:pt>
    <dgm:pt modelId="{CAEFCD38-60DE-409A-B86B-46639BB75FAA}" type="pres">
      <dgm:prSet presAssocID="{74B2659B-77F0-4841-B4E4-BA191F526E4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6A52A-D466-495D-8314-F9C373C7D288}" type="pres">
      <dgm:prSet presAssocID="{74B2659B-77F0-4841-B4E4-BA191F526E4A}" presName="accent_6" presStyleCnt="0"/>
      <dgm:spPr/>
    </dgm:pt>
    <dgm:pt modelId="{B636834E-6B2D-4F16-9E22-2BE6A9280B10}" type="pres">
      <dgm:prSet presAssocID="{74B2659B-77F0-4841-B4E4-BA191F526E4A}" presName="accentRepeatNode" presStyleLbl="solidFgAcc1" presStyleIdx="5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BC0386B-C912-4862-BC8D-214D2C00320B}" type="presOf" srcId="{ACB02875-A6FE-4E9F-AAE9-BFFA9CFB22BD}" destId="{8271DE1D-B3C5-45A6-8C02-98F0C899BFFB}" srcOrd="0" destOrd="0" presId="urn:microsoft.com/office/officeart/2008/layout/VerticalCurvedList"/>
    <dgm:cxn modelId="{7607AE67-265E-4460-AE0D-7C375DB13DC1}" type="presOf" srcId="{C1381E1E-5E6E-4DFA-AC16-2F0ECC5EFA33}" destId="{9A344F10-978E-4DEF-9360-AD72FCB2A773}" srcOrd="0" destOrd="0" presId="urn:microsoft.com/office/officeart/2008/layout/VerticalCurvedList"/>
    <dgm:cxn modelId="{FC7BFBB5-EA73-425B-804E-32B149F45113}" srcId="{C1381E1E-5E6E-4DFA-AC16-2F0ECC5EFA33}" destId="{54DB41DA-3875-4AB5-B5D2-FD0B6E7CBDB5}" srcOrd="1" destOrd="0" parTransId="{B1ADC346-3B88-4794-9BFC-C83F52C44C0F}" sibTransId="{865095B7-A7F4-4259-992D-714F402948FC}"/>
    <dgm:cxn modelId="{F01DAFB6-F9F8-48E6-8918-8719EB4188B2}" srcId="{C1381E1E-5E6E-4DFA-AC16-2F0ECC5EFA33}" destId="{74B2659B-77F0-4841-B4E4-BA191F526E4A}" srcOrd="5" destOrd="0" parTransId="{F8BAC711-146E-4E46-96F7-7E986752D967}" sibTransId="{0013961F-DE51-496B-8B37-7AD86AD92997}"/>
    <dgm:cxn modelId="{8B60A64E-BD40-4755-891C-AC414BEC9E12}" srcId="{C1381E1E-5E6E-4DFA-AC16-2F0ECC5EFA33}" destId="{AFBD172A-5FEC-44AC-9B3C-E9D724F2F518}" srcOrd="4" destOrd="0" parTransId="{F8BCD89E-D1E0-4874-B9FD-AFAD1A57A30B}" sibTransId="{C9EC4D3C-4DF7-4732-8682-55233D4177A4}"/>
    <dgm:cxn modelId="{918B1BF0-E6AD-416F-A728-0F5DEF74610B}" type="presOf" srcId="{54DB41DA-3875-4AB5-B5D2-FD0B6E7CBDB5}" destId="{C1275F72-7532-4F31-B591-36E38B4A159D}" srcOrd="0" destOrd="0" presId="urn:microsoft.com/office/officeart/2008/layout/VerticalCurvedList"/>
    <dgm:cxn modelId="{6FE73B37-256C-4034-8789-03AB159043D5}" type="presOf" srcId="{AFBD172A-5FEC-44AC-9B3C-E9D724F2F518}" destId="{0AE6199D-9AE1-4EE6-8AC6-9E50BBA051C4}" srcOrd="0" destOrd="0" presId="urn:microsoft.com/office/officeart/2008/layout/VerticalCurvedList"/>
    <dgm:cxn modelId="{8D6BC6FF-3FBF-42AA-BD7B-F3165E39BE23}" type="presOf" srcId="{B0B1D40A-29CD-4DD2-8AFA-BBA577340575}" destId="{E3835ED8-0C68-45C5-9507-5E81BCF2D8B7}" srcOrd="0" destOrd="0" presId="urn:microsoft.com/office/officeart/2008/layout/VerticalCurvedList"/>
    <dgm:cxn modelId="{C0B2E40D-B0E4-4C21-BD22-D02118F09DCA}" srcId="{C1381E1E-5E6E-4DFA-AC16-2F0ECC5EFA33}" destId="{ACB02875-A6FE-4E9F-AAE9-BFFA9CFB22BD}" srcOrd="2" destOrd="0" parTransId="{A1B216C0-5088-493C-80DE-C450E4BB3544}" sibTransId="{5A897811-B586-4035-9029-13B5CB15C2D3}"/>
    <dgm:cxn modelId="{599ADA29-DEBE-4398-921A-0ADDCB8B105A}" type="presOf" srcId="{74B2659B-77F0-4841-B4E4-BA191F526E4A}" destId="{CAEFCD38-60DE-409A-B86B-46639BB75FAA}" srcOrd="0" destOrd="0" presId="urn:microsoft.com/office/officeart/2008/layout/VerticalCurvedList"/>
    <dgm:cxn modelId="{ECC52A63-0570-4351-BAC5-7310B85EB113}" type="presOf" srcId="{49CFDB27-F430-47E1-BAF3-AF667EBEE192}" destId="{EC19BA34-C7B2-4D7D-B15A-F862BF1BD3C4}" srcOrd="0" destOrd="0" presId="urn:microsoft.com/office/officeart/2008/layout/VerticalCurvedList"/>
    <dgm:cxn modelId="{E07457F5-6B3D-44F4-A347-CB745E000C1B}" srcId="{C1381E1E-5E6E-4DFA-AC16-2F0ECC5EFA33}" destId="{6E8E3E28-B93B-4D90-9A2C-A2FB86A234F9}" srcOrd="0" destOrd="0" parTransId="{A032C994-5BD1-4591-A1FE-880D6AD05105}" sibTransId="{49CFDB27-F430-47E1-BAF3-AF667EBEE192}"/>
    <dgm:cxn modelId="{C1C083AA-B23E-4329-B257-A7B0513C1B4C}" srcId="{C1381E1E-5E6E-4DFA-AC16-2F0ECC5EFA33}" destId="{B0B1D40A-29CD-4DD2-8AFA-BBA577340575}" srcOrd="3" destOrd="0" parTransId="{ACDE88E3-7FC2-4CAC-87D2-F73996FDC4D8}" sibTransId="{F3C5AF56-2F58-4FA7-AC34-25C36B282A9E}"/>
    <dgm:cxn modelId="{7AC9C8B7-5BD4-4049-A351-5D32D70B0C6A}" type="presOf" srcId="{6E8E3E28-B93B-4D90-9A2C-A2FB86A234F9}" destId="{080E2A18-5C0B-4D65-995F-049E64E0EB65}" srcOrd="0" destOrd="0" presId="urn:microsoft.com/office/officeart/2008/layout/VerticalCurvedList"/>
    <dgm:cxn modelId="{F33DFE18-C567-43CB-A2B0-708B1FCDB64F}" type="presParOf" srcId="{9A344F10-978E-4DEF-9360-AD72FCB2A773}" destId="{FF869CE6-FAEE-4774-889A-A40D1224A833}" srcOrd="0" destOrd="0" presId="urn:microsoft.com/office/officeart/2008/layout/VerticalCurvedList"/>
    <dgm:cxn modelId="{C9EDF8FB-25E2-474D-B55D-ED61ADD554D6}" type="presParOf" srcId="{FF869CE6-FAEE-4774-889A-A40D1224A833}" destId="{8DE26C67-CABC-4984-8225-7824C3793042}" srcOrd="0" destOrd="0" presId="urn:microsoft.com/office/officeart/2008/layout/VerticalCurvedList"/>
    <dgm:cxn modelId="{7DEE5A7E-EC2C-4956-A6A2-1DAB8A07112A}" type="presParOf" srcId="{8DE26C67-CABC-4984-8225-7824C3793042}" destId="{DFCCA27D-B132-4D62-AC65-A8B4CB1732D5}" srcOrd="0" destOrd="0" presId="urn:microsoft.com/office/officeart/2008/layout/VerticalCurvedList"/>
    <dgm:cxn modelId="{36D8A843-B126-4499-A54E-A7018626B0AE}" type="presParOf" srcId="{8DE26C67-CABC-4984-8225-7824C3793042}" destId="{EC19BA34-C7B2-4D7D-B15A-F862BF1BD3C4}" srcOrd="1" destOrd="0" presId="urn:microsoft.com/office/officeart/2008/layout/VerticalCurvedList"/>
    <dgm:cxn modelId="{145BE006-5F79-4E29-9F92-3309565F58D7}" type="presParOf" srcId="{8DE26C67-CABC-4984-8225-7824C3793042}" destId="{24BEBCE0-CBAE-44F3-9BF8-C69F98208B49}" srcOrd="2" destOrd="0" presId="urn:microsoft.com/office/officeart/2008/layout/VerticalCurvedList"/>
    <dgm:cxn modelId="{40973478-D65B-4D22-A336-2A42042A79D7}" type="presParOf" srcId="{8DE26C67-CABC-4984-8225-7824C3793042}" destId="{2EB24534-7A69-4FFD-9017-754ED45594F8}" srcOrd="3" destOrd="0" presId="urn:microsoft.com/office/officeart/2008/layout/VerticalCurvedList"/>
    <dgm:cxn modelId="{BB439C9E-81CA-40B7-8043-9168FD44E2DE}" type="presParOf" srcId="{FF869CE6-FAEE-4774-889A-A40D1224A833}" destId="{080E2A18-5C0B-4D65-995F-049E64E0EB65}" srcOrd="1" destOrd="0" presId="urn:microsoft.com/office/officeart/2008/layout/VerticalCurvedList"/>
    <dgm:cxn modelId="{08D4622C-107C-448A-A674-859FB395EF0A}" type="presParOf" srcId="{FF869CE6-FAEE-4774-889A-A40D1224A833}" destId="{6109E1BE-52CC-4B29-AB19-8EE173805117}" srcOrd="2" destOrd="0" presId="urn:microsoft.com/office/officeart/2008/layout/VerticalCurvedList"/>
    <dgm:cxn modelId="{2F8F2E34-F208-4C59-98DF-C445A202813E}" type="presParOf" srcId="{6109E1BE-52CC-4B29-AB19-8EE173805117}" destId="{48C168D8-6146-4A6F-9D0C-CE869AEB647A}" srcOrd="0" destOrd="0" presId="urn:microsoft.com/office/officeart/2008/layout/VerticalCurvedList"/>
    <dgm:cxn modelId="{3395056F-4F16-4C12-AF7D-7E255EC5B441}" type="presParOf" srcId="{FF869CE6-FAEE-4774-889A-A40D1224A833}" destId="{C1275F72-7532-4F31-B591-36E38B4A159D}" srcOrd="3" destOrd="0" presId="urn:microsoft.com/office/officeart/2008/layout/VerticalCurvedList"/>
    <dgm:cxn modelId="{B2C605B4-9651-4AF8-A406-62A56D1AF413}" type="presParOf" srcId="{FF869CE6-FAEE-4774-889A-A40D1224A833}" destId="{DFD3A7D2-FDC7-4D00-9DF5-F6F8B6F0A98A}" srcOrd="4" destOrd="0" presId="urn:microsoft.com/office/officeart/2008/layout/VerticalCurvedList"/>
    <dgm:cxn modelId="{B2D2C0AC-D728-4E85-9A80-349795570B25}" type="presParOf" srcId="{DFD3A7D2-FDC7-4D00-9DF5-F6F8B6F0A98A}" destId="{A2DB4F46-DA89-4183-9E7D-0E9F26CC5F59}" srcOrd="0" destOrd="0" presId="urn:microsoft.com/office/officeart/2008/layout/VerticalCurvedList"/>
    <dgm:cxn modelId="{CAE6E094-92FA-4B4E-A3D3-43B211340FAC}" type="presParOf" srcId="{FF869CE6-FAEE-4774-889A-A40D1224A833}" destId="{8271DE1D-B3C5-45A6-8C02-98F0C899BFFB}" srcOrd="5" destOrd="0" presId="urn:microsoft.com/office/officeart/2008/layout/VerticalCurvedList"/>
    <dgm:cxn modelId="{AB9AF60D-27EE-45CB-9540-813955331CCB}" type="presParOf" srcId="{FF869CE6-FAEE-4774-889A-A40D1224A833}" destId="{CC2B508D-9455-4475-A3B1-CCAB9293F046}" srcOrd="6" destOrd="0" presId="urn:microsoft.com/office/officeart/2008/layout/VerticalCurvedList"/>
    <dgm:cxn modelId="{03D87098-EDA3-479F-8852-9E40D9D7D278}" type="presParOf" srcId="{CC2B508D-9455-4475-A3B1-CCAB9293F046}" destId="{12EAAA02-0AC5-4695-8E22-3D2FA9E0C44D}" srcOrd="0" destOrd="0" presId="urn:microsoft.com/office/officeart/2008/layout/VerticalCurvedList"/>
    <dgm:cxn modelId="{372143C2-C633-497F-A1A9-340A0F17CD04}" type="presParOf" srcId="{FF869CE6-FAEE-4774-889A-A40D1224A833}" destId="{E3835ED8-0C68-45C5-9507-5E81BCF2D8B7}" srcOrd="7" destOrd="0" presId="urn:microsoft.com/office/officeart/2008/layout/VerticalCurvedList"/>
    <dgm:cxn modelId="{BEB2F573-9E7C-4262-9EF0-5E286B8DB7A8}" type="presParOf" srcId="{FF869CE6-FAEE-4774-889A-A40D1224A833}" destId="{B1AAC404-92E9-4857-945C-EE9AE1D7863A}" srcOrd="8" destOrd="0" presId="urn:microsoft.com/office/officeart/2008/layout/VerticalCurvedList"/>
    <dgm:cxn modelId="{DA7CA47E-322E-457B-8F61-871EC25AACCC}" type="presParOf" srcId="{B1AAC404-92E9-4857-945C-EE9AE1D7863A}" destId="{B388CEFD-D8D9-43FA-AC23-DB1F33730667}" srcOrd="0" destOrd="0" presId="urn:microsoft.com/office/officeart/2008/layout/VerticalCurvedList"/>
    <dgm:cxn modelId="{1CF85640-D86D-4CF1-A011-AE3A77E29672}" type="presParOf" srcId="{FF869CE6-FAEE-4774-889A-A40D1224A833}" destId="{0AE6199D-9AE1-4EE6-8AC6-9E50BBA051C4}" srcOrd="9" destOrd="0" presId="urn:microsoft.com/office/officeart/2008/layout/VerticalCurvedList"/>
    <dgm:cxn modelId="{F17131D5-D68C-428B-A2AF-9D4BFEA884C7}" type="presParOf" srcId="{FF869CE6-FAEE-4774-889A-A40D1224A833}" destId="{6D9D27B7-B314-4CFE-B2F1-40A8F87982CD}" srcOrd="10" destOrd="0" presId="urn:microsoft.com/office/officeart/2008/layout/VerticalCurvedList"/>
    <dgm:cxn modelId="{BFD0318E-1B85-4B0E-9142-6124DCE87FA6}" type="presParOf" srcId="{6D9D27B7-B314-4CFE-B2F1-40A8F87982CD}" destId="{8CF5D747-F225-409F-A4A5-9AFE7FDE4E9C}" srcOrd="0" destOrd="0" presId="urn:microsoft.com/office/officeart/2008/layout/VerticalCurvedList"/>
    <dgm:cxn modelId="{9B009A9A-01E3-4EB9-A4BC-26F43E177050}" type="presParOf" srcId="{FF869CE6-FAEE-4774-889A-A40D1224A833}" destId="{CAEFCD38-60DE-409A-B86B-46639BB75FAA}" srcOrd="11" destOrd="0" presId="urn:microsoft.com/office/officeart/2008/layout/VerticalCurvedList"/>
    <dgm:cxn modelId="{02CC9884-F393-434F-8000-01B7A6757AB9}" type="presParOf" srcId="{FF869CE6-FAEE-4774-889A-A40D1224A833}" destId="{58D6A52A-D466-495D-8314-F9C373C7D288}" srcOrd="12" destOrd="0" presId="urn:microsoft.com/office/officeart/2008/layout/VerticalCurvedList"/>
    <dgm:cxn modelId="{037C809F-2505-4B00-B529-3C98C43B8193}" type="presParOf" srcId="{58D6A52A-D466-495D-8314-F9C373C7D288}" destId="{B636834E-6B2D-4F16-9E22-2BE6A9280B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F7BD0-077E-438A-A480-3295010DBDD0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B998727B-896A-487E-BB72-7137BBA3385D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Установление деловых контактов с работодателями по вопросам раннего трудоустройства студентов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199187DA-F273-42BC-BEB7-E254D6E2029B}" type="par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CB900B99-BF9D-4A25-9FDE-0DB7A0F4F172}" type="sib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C666A38-9772-4AA6-8017-72D1273DA87B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Размещение поступивших от работодателей вакансий на сайте университета и </a:t>
          </a:r>
          <a:r>
            <a:rPr lang="ru-RU" sz="1600" b="0" dirty="0" err="1" smtClean="0">
              <a:latin typeface="Arial" pitchFamily="34" charset="0"/>
              <a:cs typeface="Arial" pitchFamily="34" charset="0"/>
            </a:rPr>
            <a:t>соц.сетях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F5560BF-9A6F-4A7E-B082-D1AD8BEE4D34}" type="par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E3460BA2-A745-4987-93F8-A6E5279FA05C}" type="sib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58FE3F7-DD6A-4A6B-B934-A643C5EED8D7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Выполнение индивидуальных заявок предприятий по подбору кандидатов на вакантные места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6C7BE2E7-2B93-4320-B8B3-55FAD8962FE3}" type="par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2A1D8FB6-3148-4EA5-920F-EA8F401F542A}" type="sib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B3F88E-90A2-4F86-8106-AD9922D0D7E3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Получение </a:t>
          </a:r>
          <a:r>
            <a:rPr lang="ru-RU" sz="1600" b="0" dirty="0" err="1" smtClean="0">
              <a:latin typeface="Arial" pitchFamily="34" charset="0"/>
              <a:cs typeface="Arial" pitchFamily="34" charset="0"/>
            </a:rPr>
            <a:t>пофамильного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списка студентов-соискателей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5733AB61-3561-4D7A-8406-1E6B92CFB3CC}" type="par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9330490-C2A3-4515-B42B-8D8953C37A51}" type="sib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31EDAB2-8669-4A5F-BA12-AEAA3A0F5930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Проведение презентаций компаний в университете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885DCB09-D340-400A-809B-A9808F13C915}" type="par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08F315-BF61-44E7-B047-61B21BA5C321}" type="sib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A59E01A-5856-4B87-8C15-9BC8EB9EAF7B}" type="pres">
      <dgm:prSet presAssocID="{A86F7BD0-077E-438A-A480-3295010DBDD0}" presName="linearFlow" presStyleCnt="0">
        <dgm:presLayoutVars>
          <dgm:dir/>
          <dgm:resizeHandles val="exact"/>
        </dgm:presLayoutVars>
      </dgm:prSet>
      <dgm:spPr/>
    </dgm:pt>
    <dgm:pt modelId="{02534364-F6B3-42A1-B91E-D1A29CBE14B2}" type="pres">
      <dgm:prSet presAssocID="{B998727B-896A-487E-BB72-7137BBA3385D}" presName="composite" presStyleCnt="0"/>
      <dgm:spPr/>
    </dgm:pt>
    <dgm:pt modelId="{B91AD904-1063-4983-B697-FBF4842C0D57}" type="pres">
      <dgm:prSet presAssocID="{B998727B-896A-487E-BB72-7137BBA3385D}" presName="imgShp" presStyleLbl="fgImgPlace1" presStyleIdx="0" presStyleCnt="5" custLinFactNeighborX="-9110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2F34D73-894E-448C-B709-F8B0D7B27BD5}" type="pres">
      <dgm:prSet presAssocID="{B998727B-896A-487E-BB72-7137BBA3385D}" presName="txShp" presStyleLbl="node1" presStyleIdx="0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5FAD-F736-46B6-87AE-0F3ECB2FA898}" type="pres">
      <dgm:prSet presAssocID="{CB900B99-BF9D-4A25-9FDE-0DB7A0F4F172}" presName="spacing" presStyleCnt="0"/>
      <dgm:spPr/>
    </dgm:pt>
    <dgm:pt modelId="{4C34EF9B-E5FD-45A3-BBF4-B2092604F028}" type="pres">
      <dgm:prSet presAssocID="{FC666A38-9772-4AA6-8017-72D1273DA87B}" presName="composite" presStyleCnt="0"/>
      <dgm:spPr/>
    </dgm:pt>
    <dgm:pt modelId="{C6EF56F8-3034-4534-8778-FB09E64E52A0}" type="pres">
      <dgm:prSet presAssocID="{FC666A38-9772-4AA6-8017-72D1273DA87B}" presName="imgShp" presStyleLbl="fgImgPlace1" presStyleIdx="1" presStyleCnt="5" custLinFactNeighborX="-892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F183A65-5069-4533-A246-99FA2AAE00A7}" type="pres">
      <dgm:prSet presAssocID="{FC666A38-9772-4AA6-8017-72D1273DA87B}" presName="txShp" presStyleLbl="node1" presStyleIdx="1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96A5-8BA8-4199-BBAF-4FC5829C3B59}" type="pres">
      <dgm:prSet presAssocID="{E3460BA2-A745-4987-93F8-A6E5279FA05C}" presName="spacing" presStyleCnt="0"/>
      <dgm:spPr/>
    </dgm:pt>
    <dgm:pt modelId="{2C323577-6BC4-49A0-A4E7-07C521BCBB64}" type="pres">
      <dgm:prSet presAssocID="{431EDAB2-8669-4A5F-BA12-AEAA3A0F5930}" presName="composite" presStyleCnt="0"/>
      <dgm:spPr/>
    </dgm:pt>
    <dgm:pt modelId="{DA63AED4-0539-460E-B4C3-219A3DCC3BB3}" type="pres">
      <dgm:prSet presAssocID="{431EDAB2-8669-4A5F-BA12-AEAA3A0F5930}" presName="imgShp" presStyleLbl="fgImgPlace1" presStyleIdx="2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98DF7-0DDE-4623-997C-064D204D5F1B}" type="pres">
      <dgm:prSet presAssocID="{431EDAB2-8669-4A5F-BA12-AEAA3A0F5930}" presName="txShp" presStyleLbl="node1" presStyleIdx="2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D3520-5FF8-4C5D-9BAA-D9380E7DE9B3}" type="pres">
      <dgm:prSet presAssocID="{AF08F315-BF61-44E7-B047-61B21BA5C321}" presName="spacing" presStyleCnt="0"/>
      <dgm:spPr/>
    </dgm:pt>
    <dgm:pt modelId="{29AA63B7-7D64-467A-B844-C8643542FA50}" type="pres">
      <dgm:prSet presAssocID="{54B3F88E-90A2-4F86-8106-AD9922D0D7E3}" presName="composite" presStyleCnt="0"/>
      <dgm:spPr/>
    </dgm:pt>
    <dgm:pt modelId="{A3529F0B-981E-486D-AB77-AC855941F464}" type="pres">
      <dgm:prSet presAssocID="{54B3F88E-90A2-4F86-8106-AD9922D0D7E3}" presName="imgShp" presStyleLbl="fgImgPlace1" presStyleIdx="3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0FB01D-37EE-4E61-AD18-30DAF0EBBA60}" type="pres">
      <dgm:prSet presAssocID="{54B3F88E-90A2-4F86-8106-AD9922D0D7E3}" presName="txShp" presStyleLbl="node1" presStyleIdx="3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9A7A3-8F67-4FCF-AB9E-73B3FC1E0D95}" type="pres">
      <dgm:prSet presAssocID="{89330490-C2A3-4515-B42B-8D8953C37A51}" presName="spacing" presStyleCnt="0"/>
      <dgm:spPr/>
    </dgm:pt>
    <dgm:pt modelId="{53BEC819-B63E-4E2A-A67B-AECE8322B3A5}" type="pres">
      <dgm:prSet presAssocID="{858FE3F7-DD6A-4A6B-B934-A643C5EED8D7}" presName="composite" presStyleCnt="0"/>
      <dgm:spPr/>
    </dgm:pt>
    <dgm:pt modelId="{7BA584F0-4283-477D-B680-389522564B3F}" type="pres">
      <dgm:prSet presAssocID="{858FE3F7-DD6A-4A6B-B934-A643C5EED8D7}" presName="imgShp" presStyleLbl="fgImgPlace1" presStyleIdx="4" presStyleCnt="5" custLinFactNeighborX="-752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4135B63-ADFB-48EC-92BB-2589A6D6E78C}" type="pres">
      <dgm:prSet presAssocID="{858FE3F7-DD6A-4A6B-B934-A643C5EED8D7}" presName="txShp" presStyleLbl="node1" presStyleIdx="4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68925-4681-4554-AEA9-AB40023908EF}" type="presOf" srcId="{431EDAB2-8669-4A5F-BA12-AEAA3A0F5930}" destId="{B4F98DF7-0DDE-4623-997C-064D204D5F1B}" srcOrd="0" destOrd="0" presId="urn:microsoft.com/office/officeart/2005/8/layout/vList3"/>
    <dgm:cxn modelId="{3B93973A-986A-40B8-931E-36EC50657AE7}" type="presOf" srcId="{54B3F88E-90A2-4F86-8106-AD9922D0D7E3}" destId="{000FB01D-37EE-4E61-AD18-30DAF0EBBA60}" srcOrd="0" destOrd="0" presId="urn:microsoft.com/office/officeart/2005/8/layout/vList3"/>
    <dgm:cxn modelId="{1D562F1B-E739-401E-B73E-4BBB92DFED25}" srcId="{A86F7BD0-077E-438A-A480-3295010DBDD0}" destId="{54B3F88E-90A2-4F86-8106-AD9922D0D7E3}" srcOrd="3" destOrd="0" parTransId="{5733AB61-3561-4D7A-8406-1E6B92CFB3CC}" sibTransId="{89330490-C2A3-4515-B42B-8D8953C37A51}"/>
    <dgm:cxn modelId="{5AD7CBE3-88C9-4ED3-9C1A-035B5A127DD2}" type="presOf" srcId="{B998727B-896A-487E-BB72-7137BBA3385D}" destId="{62F34D73-894E-448C-B709-F8B0D7B27BD5}" srcOrd="0" destOrd="0" presId="urn:microsoft.com/office/officeart/2005/8/layout/vList3"/>
    <dgm:cxn modelId="{0D073F5B-25CA-4B21-BA1F-05448E4E2E85}" srcId="{A86F7BD0-077E-438A-A480-3295010DBDD0}" destId="{B998727B-896A-487E-BB72-7137BBA3385D}" srcOrd="0" destOrd="0" parTransId="{199187DA-F273-42BC-BEB7-E254D6E2029B}" sibTransId="{CB900B99-BF9D-4A25-9FDE-0DB7A0F4F172}"/>
    <dgm:cxn modelId="{BB5B3080-EB80-429B-BEE9-66C55286877F}" type="presOf" srcId="{A86F7BD0-077E-438A-A480-3295010DBDD0}" destId="{AA59E01A-5856-4B87-8C15-9BC8EB9EAF7B}" srcOrd="0" destOrd="0" presId="urn:microsoft.com/office/officeart/2005/8/layout/vList3"/>
    <dgm:cxn modelId="{C44D0B3B-DD8D-43C8-81C9-715EED570B37}" srcId="{A86F7BD0-077E-438A-A480-3295010DBDD0}" destId="{FC666A38-9772-4AA6-8017-72D1273DA87B}" srcOrd="1" destOrd="0" parTransId="{BF5560BF-9A6F-4A7E-B082-D1AD8BEE4D34}" sibTransId="{E3460BA2-A745-4987-93F8-A6E5279FA05C}"/>
    <dgm:cxn modelId="{42197F43-13F9-4500-B8F6-65F6E3B45D54}" type="presOf" srcId="{858FE3F7-DD6A-4A6B-B934-A643C5EED8D7}" destId="{F4135B63-ADFB-48EC-92BB-2589A6D6E78C}" srcOrd="0" destOrd="0" presId="urn:microsoft.com/office/officeart/2005/8/layout/vList3"/>
    <dgm:cxn modelId="{AF790132-59C4-4BD8-B4B0-820D622645C4}" type="presOf" srcId="{FC666A38-9772-4AA6-8017-72D1273DA87B}" destId="{FF183A65-5069-4533-A246-99FA2AAE00A7}" srcOrd="0" destOrd="0" presId="urn:microsoft.com/office/officeart/2005/8/layout/vList3"/>
    <dgm:cxn modelId="{85EDDE52-970B-4780-9FF5-14567EEC544C}" srcId="{A86F7BD0-077E-438A-A480-3295010DBDD0}" destId="{858FE3F7-DD6A-4A6B-B934-A643C5EED8D7}" srcOrd="4" destOrd="0" parTransId="{6C7BE2E7-2B93-4320-B8B3-55FAD8962FE3}" sibTransId="{2A1D8FB6-3148-4EA5-920F-EA8F401F542A}"/>
    <dgm:cxn modelId="{0BAB552E-E48F-4C31-8F1A-AE05B245E4AA}" srcId="{A86F7BD0-077E-438A-A480-3295010DBDD0}" destId="{431EDAB2-8669-4A5F-BA12-AEAA3A0F5930}" srcOrd="2" destOrd="0" parTransId="{885DCB09-D340-400A-809B-A9808F13C915}" sibTransId="{AF08F315-BF61-44E7-B047-61B21BA5C321}"/>
    <dgm:cxn modelId="{62A13E54-858B-480C-A9C0-1CAA12CA80C5}" type="presParOf" srcId="{AA59E01A-5856-4B87-8C15-9BC8EB9EAF7B}" destId="{02534364-F6B3-42A1-B91E-D1A29CBE14B2}" srcOrd="0" destOrd="0" presId="urn:microsoft.com/office/officeart/2005/8/layout/vList3"/>
    <dgm:cxn modelId="{BFAE0D54-3130-4989-9B9E-D5AC58C2A3A5}" type="presParOf" srcId="{02534364-F6B3-42A1-B91E-D1A29CBE14B2}" destId="{B91AD904-1063-4983-B697-FBF4842C0D57}" srcOrd="0" destOrd="0" presId="urn:microsoft.com/office/officeart/2005/8/layout/vList3"/>
    <dgm:cxn modelId="{4B36809F-559E-4586-9530-3D9DC8AA8A64}" type="presParOf" srcId="{02534364-F6B3-42A1-B91E-D1A29CBE14B2}" destId="{62F34D73-894E-448C-B709-F8B0D7B27BD5}" srcOrd="1" destOrd="0" presId="urn:microsoft.com/office/officeart/2005/8/layout/vList3"/>
    <dgm:cxn modelId="{989DDBDD-62C0-4831-AB27-E5E5257A4EAD}" type="presParOf" srcId="{AA59E01A-5856-4B87-8C15-9BC8EB9EAF7B}" destId="{640D5FAD-F736-46B6-87AE-0F3ECB2FA898}" srcOrd="1" destOrd="0" presId="urn:microsoft.com/office/officeart/2005/8/layout/vList3"/>
    <dgm:cxn modelId="{AEC600D4-CBB1-492A-993D-941C7EA2D1B3}" type="presParOf" srcId="{AA59E01A-5856-4B87-8C15-9BC8EB9EAF7B}" destId="{4C34EF9B-E5FD-45A3-BBF4-B2092604F028}" srcOrd="2" destOrd="0" presId="urn:microsoft.com/office/officeart/2005/8/layout/vList3"/>
    <dgm:cxn modelId="{DF0A0711-EC8F-428A-9064-2971EFE3B559}" type="presParOf" srcId="{4C34EF9B-E5FD-45A3-BBF4-B2092604F028}" destId="{C6EF56F8-3034-4534-8778-FB09E64E52A0}" srcOrd="0" destOrd="0" presId="urn:microsoft.com/office/officeart/2005/8/layout/vList3"/>
    <dgm:cxn modelId="{64631D02-AD25-4E63-9741-2901B2DCA9DB}" type="presParOf" srcId="{4C34EF9B-E5FD-45A3-BBF4-B2092604F028}" destId="{FF183A65-5069-4533-A246-99FA2AAE00A7}" srcOrd="1" destOrd="0" presId="urn:microsoft.com/office/officeart/2005/8/layout/vList3"/>
    <dgm:cxn modelId="{65285621-BC46-4AD5-8AFF-8BD499C7242D}" type="presParOf" srcId="{AA59E01A-5856-4B87-8C15-9BC8EB9EAF7B}" destId="{B48996A5-8BA8-4199-BBAF-4FC5829C3B59}" srcOrd="3" destOrd="0" presId="urn:microsoft.com/office/officeart/2005/8/layout/vList3"/>
    <dgm:cxn modelId="{B134B57C-E1D7-4F23-8D13-9E3AE3530238}" type="presParOf" srcId="{AA59E01A-5856-4B87-8C15-9BC8EB9EAF7B}" destId="{2C323577-6BC4-49A0-A4E7-07C521BCBB64}" srcOrd="4" destOrd="0" presId="urn:microsoft.com/office/officeart/2005/8/layout/vList3"/>
    <dgm:cxn modelId="{698DEFB5-2F3C-4CFC-8160-2AB2DD7A921E}" type="presParOf" srcId="{2C323577-6BC4-49A0-A4E7-07C521BCBB64}" destId="{DA63AED4-0539-460E-B4C3-219A3DCC3BB3}" srcOrd="0" destOrd="0" presId="urn:microsoft.com/office/officeart/2005/8/layout/vList3"/>
    <dgm:cxn modelId="{391FBBB8-BC32-458E-9381-50CCBFC25D13}" type="presParOf" srcId="{2C323577-6BC4-49A0-A4E7-07C521BCBB64}" destId="{B4F98DF7-0DDE-4623-997C-064D204D5F1B}" srcOrd="1" destOrd="0" presId="urn:microsoft.com/office/officeart/2005/8/layout/vList3"/>
    <dgm:cxn modelId="{9AE3C4BE-3624-4A44-892D-B3974E58A816}" type="presParOf" srcId="{AA59E01A-5856-4B87-8C15-9BC8EB9EAF7B}" destId="{F27D3520-5FF8-4C5D-9BAA-D9380E7DE9B3}" srcOrd="5" destOrd="0" presId="urn:microsoft.com/office/officeart/2005/8/layout/vList3"/>
    <dgm:cxn modelId="{85CCE6F8-5A8A-4933-9ED6-77718C2BFF7C}" type="presParOf" srcId="{AA59E01A-5856-4B87-8C15-9BC8EB9EAF7B}" destId="{29AA63B7-7D64-467A-B844-C8643542FA50}" srcOrd="6" destOrd="0" presId="urn:microsoft.com/office/officeart/2005/8/layout/vList3"/>
    <dgm:cxn modelId="{A32C723A-899B-4F2D-B32D-EFA02C50B74A}" type="presParOf" srcId="{29AA63B7-7D64-467A-B844-C8643542FA50}" destId="{A3529F0B-981E-486D-AB77-AC855941F464}" srcOrd="0" destOrd="0" presId="urn:microsoft.com/office/officeart/2005/8/layout/vList3"/>
    <dgm:cxn modelId="{B39069CB-32C9-490A-81AC-28F8140484A6}" type="presParOf" srcId="{29AA63B7-7D64-467A-B844-C8643542FA50}" destId="{000FB01D-37EE-4E61-AD18-30DAF0EBBA60}" srcOrd="1" destOrd="0" presId="urn:microsoft.com/office/officeart/2005/8/layout/vList3"/>
    <dgm:cxn modelId="{80496B0D-BFE2-418C-A5C8-0A328AF35555}" type="presParOf" srcId="{AA59E01A-5856-4B87-8C15-9BC8EB9EAF7B}" destId="{8B69A7A3-8F67-4FCF-AB9E-73B3FC1E0D95}" srcOrd="7" destOrd="0" presId="urn:microsoft.com/office/officeart/2005/8/layout/vList3"/>
    <dgm:cxn modelId="{4BA65102-D19D-4A9F-AEA8-7C612DB28762}" type="presParOf" srcId="{AA59E01A-5856-4B87-8C15-9BC8EB9EAF7B}" destId="{53BEC819-B63E-4E2A-A67B-AECE8322B3A5}" srcOrd="8" destOrd="0" presId="urn:microsoft.com/office/officeart/2005/8/layout/vList3"/>
    <dgm:cxn modelId="{F2E99253-E284-48B2-8D01-2769CD7AF871}" type="presParOf" srcId="{53BEC819-B63E-4E2A-A67B-AECE8322B3A5}" destId="{7BA584F0-4283-477D-B680-389522564B3F}" srcOrd="0" destOrd="0" presId="urn:microsoft.com/office/officeart/2005/8/layout/vList3"/>
    <dgm:cxn modelId="{31A61AD2-CBA3-4EF8-BB7E-86C4A00B2CA7}" type="presParOf" srcId="{53BEC819-B63E-4E2A-A67B-AECE8322B3A5}" destId="{F4135B63-ADFB-48EC-92BB-2589A6D6E7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57754-CA38-4F6E-BF73-7C701675D2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C6220-EB86-45E1-AAEF-5D6E9B02721F}">
      <dgm:prSet phldrT="[Текст]"/>
      <dgm:spPr/>
      <dgm:t>
        <a:bodyPr/>
        <a:lstStyle/>
        <a:p>
          <a:r>
            <a:rPr lang="ru-RU" dirty="0" smtClean="0"/>
            <a:t>Формирование базы данных студентов</a:t>
          </a:r>
          <a:endParaRPr lang="ru-RU" dirty="0"/>
        </a:p>
      </dgm:t>
    </dgm:pt>
    <dgm:pt modelId="{B9E20704-B063-4BAE-A783-C4F27331DB69}" type="parTrans" cxnId="{248B9478-3B16-4854-9F8F-7ABDAB28215F}">
      <dgm:prSet/>
      <dgm:spPr/>
      <dgm:t>
        <a:bodyPr/>
        <a:lstStyle/>
        <a:p>
          <a:endParaRPr lang="ru-RU"/>
        </a:p>
      </dgm:t>
    </dgm:pt>
    <dgm:pt modelId="{C58B79F9-ECBD-4C25-8974-C5FE375BE742}" type="sibTrans" cxnId="{248B9478-3B16-4854-9F8F-7ABDAB28215F}">
      <dgm:prSet/>
      <dgm:spPr/>
      <dgm:t>
        <a:bodyPr/>
        <a:lstStyle/>
        <a:p>
          <a:endParaRPr lang="ru-RU"/>
        </a:p>
      </dgm:t>
    </dgm:pt>
    <dgm:pt modelId="{A67AD13F-AABB-4DBC-B19A-36B84E2A0E5A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08B254B-78F9-4FFD-AEB4-488D2E446CDE}" type="parTrans" cxnId="{2AB5B3AC-A736-4154-B612-DD8CC5748281}">
      <dgm:prSet/>
      <dgm:spPr/>
      <dgm:t>
        <a:bodyPr/>
        <a:lstStyle/>
        <a:p>
          <a:endParaRPr lang="ru-RU"/>
        </a:p>
      </dgm:t>
    </dgm:pt>
    <dgm:pt modelId="{9E83DDC6-7BC5-40C3-A9AD-C0EC951A1BD4}" type="sibTrans" cxnId="{2AB5B3AC-A736-4154-B612-DD8CC5748281}">
      <dgm:prSet/>
      <dgm:spPr/>
      <dgm:t>
        <a:bodyPr/>
        <a:lstStyle/>
        <a:p>
          <a:endParaRPr lang="ru-RU"/>
        </a:p>
      </dgm:t>
    </dgm:pt>
    <dgm:pt modelId="{61522B85-828F-4C72-AF81-5A9CFE1A2369}">
      <dgm:prSet phldrT="[Текст]"/>
      <dgm:spPr/>
      <dgm:t>
        <a:bodyPr/>
        <a:lstStyle/>
        <a:p>
          <a:r>
            <a:rPr lang="ru-RU" dirty="0" smtClean="0"/>
            <a:t>Документальное оформление отношений с работодателями</a:t>
          </a:r>
          <a:endParaRPr lang="ru-RU" dirty="0"/>
        </a:p>
      </dgm:t>
    </dgm:pt>
    <dgm:pt modelId="{FA012ACC-4B4A-4AE1-86C2-74BBC6C5BA9B}" type="parTrans" cxnId="{7AD7F588-6389-4A1E-82FF-FEB1D0B01805}">
      <dgm:prSet/>
      <dgm:spPr/>
      <dgm:t>
        <a:bodyPr/>
        <a:lstStyle/>
        <a:p>
          <a:endParaRPr lang="ru-RU"/>
        </a:p>
      </dgm:t>
    </dgm:pt>
    <dgm:pt modelId="{5480C6D5-B238-441A-ACCA-8AD2ED1806A1}" type="sibTrans" cxnId="{7AD7F588-6389-4A1E-82FF-FEB1D0B01805}">
      <dgm:prSet/>
      <dgm:spPr/>
      <dgm:t>
        <a:bodyPr/>
        <a:lstStyle/>
        <a:p>
          <a:endParaRPr lang="ru-RU"/>
        </a:p>
      </dgm:t>
    </dgm:pt>
    <dgm:pt modelId="{2D3F304F-DD0F-4F2D-A28A-8E1E1244F219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44772A9-A8F6-4400-95FF-76916A8B9C25}" type="parTrans" cxnId="{82C6C4A8-FE03-4E6C-844C-E8E68311EC14}">
      <dgm:prSet/>
      <dgm:spPr/>
      <dgm:t>
        <a:bodyPr/>
        <a:lstStyle/>
        <a:p>
          <a:endParaRPr lang="ru-RU"/>
        </a:p>
      </dgm:t>
    </dgm:pt>
    <dgm:pt modelId="{28E0F209-FC6A-457B-869A-A1D609B44300}" type="sibTrans" cxnId="{82C6C4A8-FE03-4E6C-844C-E8E68311EC14}">
      <dgm:prSet/>
      <dgm:spPr/>
      <dgm:t>
        <a:bodyPr/>
        <a:lstStyle/>
        <a:p>
          <a:endParaRPr lang="ru-RU"/>
        </a:p>
      </dgm:t>
    </dgm:pt>
    <dgm:pt modelId="{5FD126B6-B928-46BA-AAE1-6FAEAEEFA557}">
      <dgm:prSet phldrT="[Текст]"/>
      <dgm:spPr/>
      <dgm:t>
        <a:bodyPr/>
        <a:lstStyle/>
        <a:p>
          <a:r>
            <a:rPr lang="ru-RU" b="0" i="0" dirty="0" smtClean="0"/>
            <a:t>Подготовка электронного справочника для работодателей с резюме студентов</a:t>
          </a:r>
          <a:endParaRPr lang="ru-RU" dirty="0"/>
        </a:p>
      </dgm:t>
    </dgm:pt>
    <dgm:pt modelId="{34526207-CEDD-4527-AD66-2E410C1DB24D}" type="parTrans" cxnId="{61098E93-8CB1-440E-8F27-10C6CE85858B}">
      <dgm:prSet/>
      <dgm:spPr/>
      <dgm:t>
        <a:bodyPr/>
        <a:lstStyle/>
        <a:p>
          <a:endParaRPr lang="ru-RU"/>
        </a:p>
      </dgm:t>
    </dgm:pt>
    <dgm:pt modelId="{75131F91-83CC-48C1-992E-91630F05D08A}" type="sibTrans" cxnId="{61098E93-8CB1-440E-8F27-10C6CE85858B}">
      <dgm:prSet/>
      <dgm:spPr/>
      <dgm:t>
        <a:bodyPr/>
        <a:lstStyle/>
        <a:p>
          <a:endParaRPr lang="ru-RU"/>
        </a:p>
      </dgm:t>
    </dgm:pt>
    <dgm:pt modelId="{87CE74B1-748C-4A91-8DB6-5B7C8ADE421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13A97DA-A0C9-4235-8D60-F3F894A4E836}" type="parTrans" cxnId="{987DB14B-3AE4-4996-9D07-B8630AF729AA}">
      <dgm:prSet/>
      <dgm:spPr/>
      <dgm:t>
        <a:bodyPr/>
        <a:lstStyle/>
        <a:p>
          <a:endParaRPr lang="ru-RU"/>
        </a:p>
      </dgm:t>
    </dgm:pt>
    <dgm:pt modelId="{D2E0B1E9-3AC9-4F81-A666-011B07D1F3D1}" type="sibTrans" cxnId="{987DB14B-3AE4-4996-9D07-B8630AF729AA}">
      <dgm:prSet/>
      <dgm:spPr/>
      <dgm:t>
        <a:bodyPr/>
        <a:lstStyle/>
        <a:p>
          <a:endParaRPr lang="ru-RU"/>
        </a:p>
      </dgm:t>
    </dgm:pt>
    <dgm:pt modelId="{EAA0F1C9-DAF9-4F61-9F84-5E7C770BE2E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Прием студентов, обращающихся в центр за помощью при поиске работы, консультации по составлению резюме, прием и рассылка заполненных резюме</a:t>
          </a:r>
          <a:endParaRPr lang="ru-RU" dirty="0"/>
        </a:p>
      </dgm:t>
    </dgm:pt>
    <dgm:pt modelId="{E99909E3-FD60-49DF-904E-93181768B467}" type="parTrans" cxnId="{48A0AD32-176E-4799-812D-3F63AF52F4E0}">
      <dgm:prSet/>
      <dgm:spPr/>
      <dgm:t>
        <a:bodyPr/>
        <a:lstStyle/>
        <a:p>
          <a:endParaRPr lang="ru-RU"/>
        </a:p>
      </dgm:t>
    </dgm:pt>
    <dgm:pt modelId="{13DF9405-31F7-4A25-8792-6C297F9AF3C1}" type="sibTrans" cxnId="{48A0AD32-176E-4799-812D-3F63AF52F4E0}">
      <dgm:prSet/>
      <dgm:spPr/>
      <dgm:t>
        <a:bodyPr/>
        <a:lstStyle/>
        <a:p>
          <a:endParaRPr lang="ru-RU"/>
        </a:p>
      </dgm:t>
    </dgm:pt>
    <dgm:pt modelId="{45CA48D3-B295-4059-8ED0-4834E80540A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3FE1D8F-4220-4FAC-A472-0721F458AA04}" type="sibTrans" cxnId="{9137FCD9-201A-4667-B945-70B8CB6B7699}">
      <dgm:prSet/>
      <dgm:spPr/>
      <dgm:t>
        <a:bodyPr/>
        <a:lstStyle/>
        <a:p>
          <a:endParaRPr lang="ru-RU"/>
        </a:p>
      </dgm:t>
    </dgm:pt>
    <dgm:pt modelId="{87FA7955-ABA0-4E54-980F-EBA09D83B897}" type="parTrans" cxnId="{9137FCD9-201A-4667-B945-70B8CB6B7699}">
      <dgm:prSet/>
      <dgm:spPr/>
      <dgm:t>
        <a:bodyPr/>
        <a:lstStyle/>
        <a:p>
          <a:endParaRPr lang="ru-RU"/>
        </a:p>
      </dgm:t>
    </dgm:pt>
    <dgm:pt modelId="{9A2DCB78-3B7E-472C-9060-5EF7E221593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FB974BC-9EEA-431C-9911-126A3F4854DC}" type="parTrans" cxnId="{B44A850A-163F-4E5B-B41B-A224E51EEE56}">
      <dgm:prSet/>
      <dgm:spPr/>
      <dgm:t>
        <a:bodyPr/>
        <a:lstStyle/>
        <a:p>
          <a:endParaRPr lang="ru-RU"/>
        </a:p>
      </dgm:t>
    </dgm:pt>
    <dgm:pt modelId="{0E47801D-F11E-46B4-B773-137BF72A8A4D}" type="sibTrans" cxnId="{B44A850A-163F-4E5B-B41B-A224E51EEE56}">
      <dgm:prSet/>
      <dgm:spPr/>
      <dgm:t>
        <a:bodyPr/>
        <a:lstStyle/>
        <a:p>
          <a:endParaRPr lang="ru-RU"/>
        </a:p>
      </dgm:t>
    </dgm:pt>
    <dgm:pt modelId="{40B185F1-458E-4D0A-9F3F-B1EC21FBA164}">
      <dgm:prSet/>
      <dgm:spPr/>
      <dgm:t>
        <a:bodyPr/>
        <a:lstStyle/>
        <a:p>
          <a:r>
            <a:rPr lang="ru-RU" b="0" i="0" dirty="0" smtClean="0"/>
            <a:t>Информирование студентов о имеющихся вакансиях, оказание содействия их трудоустройству</a:t>
          </a:r>
          <a:endParaRPr lang="ru-RU" dirty="0"/>
        </a:p>
      </dgm:t>
    </dgm:pt>
    <dgm:pt modelId="{BD995B07-C82D-4B9F-92FF-5DFB87A283A3}" type="parTrans" cxnId="{D8EE5563-A9DB-42F0-AA08-3AFFC800172B}">
      <dgm:prSet/>
      <dgm:spPr/>
      <dgm:t>
        <a:bodyPr/>
        <a:lstStyle/>
        <a:p>
          <a:endParaRPr lang="ru-RU"/>
        </a:p>
      </dgm:t>
    </dgm:pt>
    <dgm:pt modelId="{51F119C1-9B77-4C9D-A682-869068B6759B}" type="sibTrans" cxnId="{D8EE5563-A9DB-42F0-AA08-3AFFC800172B}">
      <dgm:prSet/>
      <dgm:spPr/>
      <dgm:t>
        <a:bodyPr/>
        <a:lstStyle/>
        <a:p>
          <a:endParaRPr lang="ru-RU"/>
        </a:p>
      </dgm:t>
    </dgm:pt>
    <dgm:pt modelId="{47A6E773-7F3C-4E46-9642-75799E56294B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F6B13B-1398-41A3-B732-C1CFF3778C9D}" type="parTrans" cxnId="{5A06B82E-6BD8-494A-B3FC-ED4439D89F06}">
      <dgm:prSet/>
      <dgm:spPr/>
      <dgm:t>
        <a:bodyPr/>
        <a:lstStyle/>
        <a:p>
          <a:endParaRPr lang="ru-RU"/>
        </a:p>
      </dgm:t>
    </dgm:pt>
    <dgm:pt modelId="{639846AA-9266-4DE1-BCCD-34163C702D11}" type="sibTrans" cxnId="{5A06B82E-6BD8-494A-B3FC-ED4439D89F06}">
      <dgm:prSet/>
      <dgm:spPr/>
      <dgm:t>
        <a:bodyPr/>
        <a:lstStyle/>
        <a:p>
          <a:endParaRPr lang="ru-RU"/>
        </a:p>
      </dgm:t>
    </dgm:pt>
    <dgm:pt modelId="{EBBDFC1F-9993-4423-8CDF-170F56011906}">
      <dgm:prSet/>
      <dgm:spPr/>
      <dgm:t>
        <a:bodyPr/>
        <a:lstStyle/>
        <a:p>
          <a:r>
            <a:rPr lang="ru-RU" b="0" i="0" dirty="0" smtClean="0"/>
            <a:t>Сбор и обработка информации о кадровых потребностях предприятий</a:t>
          </a:r>
          <a:endParaRPr lang="ru-RU" dirty="0"/>
        </a:p>
      </dgm:t>
    </dgm:pt>
    <dgm:pt modelId="{98764C0B-174B-4964-A04F-AD304D90F3C2}" type="parTrans" cxnId="{AF093E10-E7AF-4BD8-B6AC-FF6710F8F289}">
      <dgm:prSet/>
      <dgm:spPr/>
      <dgm:t>
        <a:bodyPr/>
        <a:lstStyle/>
        <a:p>
          <a:endParaRPr lang="ru-RU"/>
        </a:p>
      </dgm:t>
    </dgm:pt>
    <dgm:pt modelId="{51DE1684-EC5C-4B04-8A36-1A290DC18395}" type="sibTrans" cxnId="{AF093E10-E7AF-4BD8-B6AC-FF6710F8F289}">
      <dgm:prSet/>
      <dgm:spPr/>
      <dgm:t>
        <a:bodyPr/>
        <a:lstStyle/>
        <a:p>
          <a:endParaRPr lang="ru-RU"/>
        </a:p>
      </dgm:t>
    </dgm:pt>
    <dgm:pt modelId="{6CA6BF98-0BE2-4F4E-AA67-EC4868A46F82}" type="pres">
      <dgm:prSet presAssocID="{C7C57754-CA38-4F6E-BF73-7C701675D2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EDB17-CBC6-4EBB-A0B9-48A33C770332}" type="pres">
      <dgm:prSet presAssocID="{45CA48D3-B295-4059-8ED0-4834E80540AA}" presName="composite" presStyleCnt="0"/>
      <dgm:spPr/>
    </dgm:pt>
    <dgm:pt modelId="{B015E3B9-256F-44A0-8848-524534B8E1B2}" type="pres">
      <dgm:prSet presAssocID="{45CA48D3-B295-4059-8ED0-4834E80540A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B7E3-C1A9-4760-BF2D-AC746E442BA6}" type="pres">
      <dgm:prSet presAssocID="{45CA48D3-B295-4059-8ED0-4834E80540A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81F2C-4C52-4B1F-B785-4A4AD00FAA0E}" type="pres">
      <dgm:prSet presAssocID="{43FE1D8F-4220-4FAC-A472-0721F458AA04}" presName="sp" presStyleCnt="0"/>
      <dgm:spPr/>
    </dgm:pt>
    <dgm:pt modelId="{8E3AE3DE-AF10-4263-8B10-7351484A936A}" type="pres">
      <dgm:prSet presAssocID="{9A2DCB78-3B7E-472C-9060-5EF7E221593F}" presName="composite" presStyleCnt="0"/>
      <dgm:spPr/>
    </dgm:pt>
    <dgm:pt modelId="{60962A6D-C547-4104-8E13-5E7F8755FE09}" type="pres">
      <dgm:prSet presAssocID="{9A2DCB78-3B7E-472C-9060-5EF7E221593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C4893-1BDB-4062-B9E3-EB41B2025632}" type="pres">
      <dgm:prSet presAssocID="{9A2DCB78-3B7E-472C-9060-5EF7E221593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E716-10B5-4BCF-8420-5021F20BD4B9}" type="pres">
      <dgm:prSet presAssocID="{0E47801D-F11E-46B4-B773-137BF72A8A4D}" presName="sp" presStyleCnt="0"/>
      <dgm:spPr/>
    </dgm:pt>
    <dgm:pt modelId="{BCB00E42-B367-4B9E-B6D2-EEA98D23DEAB}" type="pres">
      <dgm:prSet presAssocID="{87CE74B1-748C-4A91-8DB6-5B7C8ADE4217}" presName="composite" presStyleCnt="0"/>
      <dgm:spPr/>
    </dgm:pt>
    <dgm:pt modelId="{901587E1-EFB4-4C4F-BAC3-B9900394E05D}" type="pres">
      <dgm:prSet presAssocID="{87CE74B1-748C-4A91-8DB6-5B7C8ADE421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81738-457C-4D31-B2C7-7BBA4C32A4FC}" type="pres">
      <dgm:prSet presAssocID="{87CE74B1-748C-4A91-8DB6-5B7C8ADE421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67EE6-EE34-46D4-A7FC-CAD09BCED4A9}" type="pres">
      <dgm:prSet presAssocID="{D2E0B1E9-3AC9-4F81-A666-011B07D1F3D1}" presName="sp" presStyleCnt="0"/>
      <dgm:spPr/>
    </dgm:pt>
    <dgm:pt modelId="{F5D481FE-9F23-4826-8720-5B338322BD55}" type="pres">
      <dgm:prSet presAssocID="{A67AD13F-AABB-4DBC-B19A-36B84E2A0E5A}" presName="composite" presStyleCnt="0"/>
      <dgm:spPr/>
    </dgm:pt>
    <dgm:pt modelId="{3515FFFB-AD1F-430D-B5A7-205149EB7F64}" type="pres">
      <dgm:prSet presAssocID="{A67AD13F-AABB-4DBC-B19A-36B84E2A0E5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E9BA-2C96-4139-B6CF-09F7109A4C12}" type="pres">
      <dgm:prSet presAssocID="{A67AD13F-AABB-4DBC-B19A-36B84E2A0E5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1742-1BE4-4EA6-910D-01C1BCEBF21D}" type="pres">
      <dgm:prSet presAssocID="{9E83DDC6-7BC5-40C3-A9AD-C0EC951A1BD4}" presName="sp" presStyleCnt="0"/>
      <dgm:spPr/>
    </dgm:pt>
    <dgm:pt modelId="{E8298513-99C7-49E6-89CB-EF09424C7045}" type="pres">
      <dgm:prSet presAssocID="{47A6E773-7F3C-4E46-9642-75799E56294B}" presName="composite" presStyleCnt="0"/>
      <dgm:spPr/>
    </dgm:pt>
    <dgm:pt modelId="{DD9C0CE1-1CC4-4239-8DEA-CAB63FD8C30A}" type="pres">
      <dgm:prSet presAssocID="{47A6E773-7F3C-4E46-9642-75799E56294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369B4-8A63-4CF0-80FD-50798BF2AD1D}" type="pres">
      <dgm:prSet presAssocID="{47A6E773-7F3C-4E46-9642-75799E56294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5AE1B-CD0F-46E2-8547-62F3C21DDDF5}" type="pres">
      <dgm:prSet presAssocID="{639846AA-9266-4DE1-BCCD-34163C702D11}" presName="sp" presStyleCnt="0"/>
      <dgm:spPr/>
    </dgm:pt>
    <dgm:pt modelId="{8A0C19F5-551A-407A-8825-9B2CFF8FD513}" type="pres">
      <dgm:prSet presAssocID="{2D3F304F-DD0F-4F2D-A28A-8E1E1244F219}" presName="composite" presStyleCnt="0"/>
      <dgm:spPr/>
    </dgm:pt>
    <dgm:pt modelId="{9B97D020-AF42-4C04-AB60-993375A7ADD8}" type="pres">
      <dgm:prSet presAssocID="{2D3F304F-DD0F-4F2D-A28A-8E1E1244F21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B09DC-31EF-4A4D-901B-2282038EDF76}" type="pres">
      <dgm:prSet presAssocID="{2D3F304F-DD0F-4F2D-A28A-8E1E1244F21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7F588-6389-4A1E-82FF-FEB1D0B01805}" srcId="{47A6E773-7F3C-4E46-9642-75799E56294B}" destId="{61522B85-828F-4C72-AF81-5A9CFE1A2369}" srcOrd="0" destOrd="0" parTransId="{FA012ACC-4B4A-4AE1-86C2-74BBC6C5BA9B}" sibTransId="{5480C6D5-B238-441A-ACCA-8AD2ED1806A1}"/>
    <dgm:cxn modelId="{48A0AD32-176E-4799-812D-3F63AF52F4E0}" srcId="{9A2DCB78-3B7E-472C-9060-5EF7E221593F}" destId="{EAA0F1C9-DAF9-4F61-9F84-5E7C770BE2E4}" srcOrd="0" destOrd="0" parTransId="{E99909E3-FD60-49DF-904E-93181768B467}" sibTransId="{13DF9405-31F7-4A25-8792-6C297F9AF3C1}"/>
    <dgm:cxn modelId="{A6BF9935-18A2-4A30-9EAD-D3D9E654B304}" type="presOf" srcId="{EAA0F1C9-DAF9-4F61-9F84-5E7C770BE2E4}" destId="{DFDC4893-1BDB-4062-B9E3-EB41B2025632}" srcOrd="0" destOrd="0" presId="urn:microsoft.com/office/officeart/2005/8/layout/chevron2"/>
    <dgm:cxn modelId="{AF093E10-E7AF-4BD8-B6AC-FF6710F8F289}" srcId="{A67AD13F-AABB-4DBC-B19A-36B84E2A0E5A}" destId="{EBBDFC1F-9993-4423-8CDF-170F56011906}" srcOrd="0" destOrd="0" parTransId="{98764C0B-174B-4964-A04F-AD304D90F3C2}" sibTransId="{51DE1684-EC5C-4B04-8A36-1A290DC18395}"/>
    <dgm:cxn modelId="{D4BB3F41-3C00-4671-A91D-5B5C4389177D}" type="presOf" srcId="{C7C57754-CA38-4F6E-BF73-7C701675D218}" destId="{6CA6BF98-0BE2-4F4E-AA67-EC4868A46F82}" srcOrd="0" destOrd="0" presId="urn:microsoft.com/office/officeart/2005/8/layout/chevron2"/>
    <dgm:cxn modelId="{0FDDF753-84DA-43CA-843B-A026832A00FD}" type="presOf" srcId="{A67AD13F-AABB-4DBC-B19A-36B84E2A0E5A}" destId="{3515FFFB-AD1F-430D-B5A7-205149EB7F64}" srcOrd="0" destOrd="0" presId="urn:microsoft.com/office/officeart/2005/8/layout/chevron2"/>
    <dgm:cxn modelId="{D8EE5563-A9DB-42F0-AA08-3AFFC800172B}" srcId="{45CA48D3-B295-4059-8ED0-4834E80540AA}" destId="{40B185F1-458E-4D0A-9F3F-B1EC21FBA164}" srcOrd="0" destOrd="0" parTransId="{BD995B07-C82D-4B9F-92FF-5DFB87A283A3}" sibTransId="{51F119C1-9B77-4C9D-A682-869068B6759B}"/>
    <dgm:cxn modelId="{10F5F073-AD5A-426D-884A-CFC8E6A622AA}" type="presOf" srcId="{40B185F1-458E-4D0A-9F3F-B1EC21FBA164}" destId="{B985B7E3-C1A9-4760-BF2D-AC746E442BA6}" srcOrd="0" destOrd="0" presId="urn:microsoft.com/office/officeart/2005/8/layout/chevron2"/>
    <dgm:cxn modelId="{AA0C3C79-EBC3-4A6A-9710-95D04A77A4B6}" type="presOf" srcId="{2D3F304F-DD0F-4F2D-A28A-8E1E1244F219}" destId="{9B97D020-AF42-4C04-AB60-993375A7ADD8}" srcOrd="0" destOrd="0" presId="urn:microsoft.com/office/officeart/2005/8/layout/chevron2"/>
    <dgm:cxn modelId="{03D68AA7-1E62-4998-97E0-93404447331C}" type="presOf" srcId="{5FD126B6-B928-46BA-AAE1-6FAEAEEFA557}" destId="{08FB09DC-31EF-4A4D-901B-2282038EDF76}" srcOrd="0" destOrd="0" presId="urn:microsoft.com/office/officeart/2005/8/layout/chevron2"/>
    <dgm:cxn modelId="{85CB654A-B405-474F-B452-54C57BBFC409}" type="presOf" srcId="{EBBDFC1F-9993-4423-8CDF-170F56011906}" destId="{16C3E9BA-2C96-4139-B6CF-09F7109A4C12}" srcOrd="0" destOrd="0" presId="urn:microsoft.com/office/officeart/2005/8/layout/chevron2"/>
    <dgm:cxn modelId="{276F45DC-7C51-4D63-A074-65D44F987D19}" type="presOf" srcId="{9A2DCB78-3B7E-472C-9060-5EF7E221593F}" destId="{60962A6D-C547-4104-8E13-5E7F8755FE09}" srcOrd="0" destOrd="0" presId="urn:microsoft.com/office/officeart/2005/8/layout/chevron2"/>
    <dgm:cxn modelId="{9137FCD9-201A-4667-B945-70B8CB6B7699}" srcId="{C7C57754-CA38-4F6E-BF73-7C701675D218}" destId="{45CA48D3-B295-4059-8ED0-4834E80540AA}" srcOrd="0" destOrd="0" parTransId="{87FA7955-ABA0-4E54-980F-EBA09D83B897}" sibTransId="{43FE1D8F-4220-4FAC-A472-0721F458AA04}"/>
    <dgm:cxn modelId="{A6737B25-4F74-4675-A5E4-462FF1899B7E}" type="presOf" srcId="{47A6E773-7F3C-4E46-9642-75799E56294B}" destId="{DD9C0CE1-1CC4-4239-8DEA-CAB63FD8C30A}" srcOrd="0" destOrd="0" presId="urn:microsoft.com/office/officeart/2005/8/layout/chevron2"/>
    <dgm:cxn modelId="{AAE51AA1-835D-4E43-8094-534A0BBFA593}" type="presOf" srcId="{45CA48D3-B295-4059-8ED0-4834E80540AA}" destId="{B015E3B9-256F-44A0-8848-524534B8E1B2}" srcOrd="0" destOrd="0" presId="urn:microsoft.com/office/officeart/2005/8/layout/chevron2"/>
    <dgm:cxn modelId="{248B9478-3B16-4854-9F8F-7ABDAB28215F}" srcId="{87CE74B1-748C-4A91-8DB6-5B7C8ADE4217}" destId="{374C6220-EB86-45E1-AAEF-5D6E9B02721F}" srcOrd="0" destOrd="0" parTransId="{B9E20704-B063-4BAE-A783-C4F27331DB69}" sibTransId="{C58B79F9-ECBD-4C25-8974-C5FE375BE742}"/>
    <dgm:cxn modelId="{82C6C4A8-FE03-4E6C-844C-E8E68311EC14}" srcId="{C7C57754-CA38-4F6E-BF73-7C701675D218}" destId="{2D3F304F-DD0F-4F2D-A28A-8E1E1244F219}" srcOrd="5" destOrd="0" parTransId="{B44772A9-A8F6-4400-95FF-76916A8B9C25}" sibTransId="{28E0F209-FC6A-457B-869A-A1D609B44300}"/>
    <dgm:cxn modelId="{9D6FD914-ACF9-42CA-9F3E-C484143B2AE7}" type="presOf" srcId="{87CE74B1-748C-4A91-8DB6-5B7C8ADE4217}" destId="{901587E1-EFB4-4C4F-BAC3-B9900394E05D}" srcOrd="0" destOrd="0" presId="urn:microsoft.com/office/officeart/2005/8/layout/chevron2"/>
    <dgm:cxn modelId="{61098E93-8CB1-440E-8F27-10C6CE85858B}" srcId="{2D3F304F-DD0F-4F2D-A28A-8E1E1244F219}" destId="{5FD126B6-B928-46BA-AAE1-6FAEAEEFA557}" srcOrd="0" destOrd="0" parTransId="{34526207-CEDD-4527-AD66-2E410C1DB24D}" sibTransId="{75131F91-83CC-48C1-992E-91630F05D08A}"/>
    <dgm:cxn modelId="{987DB14B-3AE4-4996-9D07-B8630AF729AA}" srcId="{C7C57754-CA38-4F6E-BF73-7C701675D218}" destId="{87CE74B1-748C-4A91-8DB6-5B7C8ADE4217}" srcOrd="2" destOrd="0" parTransId="{C13A97DA-A0C9-4235-8D60-F3F894A4E836}" sibTransId="{D2E0B1E9-3AC9-4F81-A666-011B07D1F3D1}"/>
    <dgm:cxn modelId="{F2F9A999-5D1E-4078-9FA2-715DCC41DCE1}" type="presOf" srcId="{374C6220-EB86-45E1-AAEF-5D6E9B02721F}" destId="{F0B81738-457C-4D31-B2C7-7BBA4C32A4FC}" srcOrd="0" destOrd="0" presId="urn:microsoft.com/office/officeart/2005/8/layout/chevron2"/>
    <dgm:cxn modelId="{2AB5B3AC-A736-4154-B612-DD8CC5748281}" srcId="{C7C57754-CA38-4F6E-BF73-7C701675D218}" destId="{A67AD13F-AABB-4DBC-B19A-36B84E2A0E5A}" srcOrd="3" destOrd="0" parTransId="{408B254B-78F9-4FFD-AEB4-488D2E446CDE}" sibTransId="{9E83DDC6-7BC5-40C3-A9AD-C0EC951A1BD4}"/>
    <dgm:cxn modelId="{5A06B82E-6BD8-494A-B3FC-ED4439D89F06}" srcId="{C7C57754-CA38-4F6E-BF73-7C701675D218}" destId="{47A6E773-7F3C-4E46-9642-75799E56294B}" srcOrd="4" destOrd="0" parTransId="{87F6B13B-1398-41A3-B732-C1CFF3778C9D}" sibTransId="{639846AA-9266-4DE1-BCCD-34163C702D11}"/>
    <dgm:cxn modelId="{B44A850A-163F-4E5B-B41B-A224E51EEE56}" srcId="{C7C57754-CA38-4F6E-BF73-7C701675D218}" destId="{9A2DCB78-3B7E-472C-9060-5EF7E221593F}" srcOrd="1" destOrd="0" parTransId="{0FB974BC-9EEA-431C-9911-126A3F4854DC}" sibTransId="{0E47801D-F11E-46B4-B773-137BF72A8A4D}"/>
    <dgm:cxn modelId="{2E7F2C1C-7A3C-4F4D-8AEE-A8822E9A42A6}" type="presOf" srcId="{61522B85-828F-4C72-AF81-5A9CFE1A2369}" destId="{308369B4-8A63-4CF0-80FD-50798BF2AD1D}" srcOrd="0" destOrd="0" presId="urn:microsoft.com/office/officeart/2005/8/layout/chevron2"/>
    <dgm:cxn modelId="{0DE06F2F-C059-4798-8EEB-A299A00B306E}" type="presParOf" srcId="{6CA6BF98-0BE2-4F4E-AA67-EC4868A46F82}" destId="{644EDB17-CBC6-4EBB-A0B9-48A33C770332}" srcOrd="0" destOrd="0" presId="urn:microsoft.com/office/officeart/2005/8/layout/chevron2"/>
    <dgm:cxn modelId="{45E78DE7-3007-4798-820D-9F762E019A71}" type="presParOf" srcId="{644EDB17-CBC6-4EBB-A0B9-48A33C770332}" destId="{B015E3B9-256F-44A0-8848-524534B8E1B2}" srcOrd="0" destOrd="0" presId="urn:microsoft.com/office/officeart/2005/8/layout/chevron2"/>
    <dgm:cxn modelId="{D0064A6D-0F89-4B50-B010-3EF44021D4C0}" type="presParOf" srcId="{644EDB17-CBC6-4EBB-A0B9-48A33C770332}" destId="{B985B7E3-C1A9-4760-BF2D-AC746E442BA6}" srcOrd="1" destOrd="0" presId="urn:microsoft.com/office/officeart/2005/8/layout/chevron2"/>
    <dgm:cxn modelId="{311BF8E8-D331-495E-A71C-7F3E66A3E718}" type="presParOf" srcId="{6CA6BF98-0BE2-4F4E-AA67-EC4868A46F82}" destId="{97081F2C-4C52-4B1F-B785-4A4AD00FAA0E}" srcOrd="1" destOrd="0" presId="urn:microsoft.com/office/officeart/2005/8/layout/chevron2"/>
    <dgm:cxn modelId="{1426AB4D-EF53-43D2-B960-EE70AA42BE61}" type="presParOf" srcId="{6CA6BF98-0BE2-4F4E-AA67-EC4868A46F82}" destId="{8E3AE3DE-AF10-4263-8B10-7351484A936A}" srcOrd="2" destOrd="0" presId="urn:microsoft.com/office/officeart/2005/8/layout/chevron2"/>
    <dgm:cxn modelId="{729CF902-4F4E-472F-B2C6-99E6C7C54411}" type="presParOf" srcId="{8E3AE3DE-AF10-4263-8B10-7351484A936A}" destId="{60962A6D-C547-4104-8E13-5E7F8755FE09}" srcOrd="0" destOrd="0" presId="urn:microsoft.com/office/officeart/2005/8/layout/chevron2"/>
    <dgm:cxn modelId="{40E91DD8-CD40-4E82-9ABD-306063F57F9B}" type="presParOf" srcId="{8E3AE3DE-AF10-4263-8B10-7351484A936A}" destId="{DFDC4893-1BDB-4062-B9E3-EB41B2025632}" srcOrd="1" destOrd="0" presId="urn:microsoft.com/office/officeart/2005/8/layout/chevron2"/>
    <dgm:cxn modelId="{67621D9A-7BE2-4133-A41C-312FAB3304E9}" type="presParOf" srcId="{6CA6BF98-0BE2-4F4E-AA67-EC4868A46F82}" destId="{A8DAE716-10B5-4BCF-8420-5021F20BD4B9}" srcOrd="3" destOrd="0" presId="urn:microsoft.com/office/officeart/2005/8/layout/chevron2"/>
    <dgm:cxn modelId="{5DA48FBE-DADE-4D4D-A3F5-053F4DA0DE97}" type="presParOf" srcId="{6CA6BF98-0BE2-4F4E-AA67-EC4868A46F82}" destId="{BCB00E42-B367-4B9E-B6D2-EEA98D23DEAB}" srcOrd="4" destOrd="0" presId="urn:microsoft.com/office/officeart/2005/8/layout/chevron2"/>
    <dgm:cxn modelId="{0EB670C1-1C52-40F3-A3F0-DEA1B36B53EB}" type="presParOf" srcId="{BCB00E42-B367-4B9E-B6D2-EEA98D23DEAB}" destId="{901587E1-EFB4-4C4F-BAC3-B9900394E05D}" srcOrd="0" destOrd="0" presId="urn:microsoft.com/office/officeart/2005/8/layout/chevron2"/>
    <dgm:cxn modelId="{C2BF7DEF-458F-43DA-88D2-B70EEB90A343}" type="presParOf" srcId="{BCB00E42-B367-4B9E-B6D2-EEA98D23DEAB}" destId="{F0B81738-457C-4D31-B2C7-7BBA4C32A4FC}" srcOrd="1" destOrd="0" presId="urn:microsoft.com/office/officeart/2005/8/layout/chevron2"/>
    <dgm:cxn modelId="{B07F8F75-1684-4FFC-8553-3FB20FFAC54F}" type="presParOf" srcId="{6CA6BF98-0BE2-4F4E-AA67-EC4868A46F82}" destId="{4B167EE6-EE34-46D4-A7FC-CAD09BCED4A9}" srcOrd="5" destOrd="0" presId="urn:microsoft.com/office/officeart/2005/8/layout/chevron2"/>
    <dgm:cxn modelId="{92486B9A-069C-464C-8831-7B6FD9FB3AB3}" type="presParOf" srcId="{6CA6BF98-0BE2-4F4E-AA67-EC4868A46F82}" destId="{F5D481FE-9F23-4826-8720-5B338322BD55}" srcOrd="6" destOrd="0" presId="urn:microsoft.com/office/officeart/2005/8/layout/chevron2"/>
    <dgm:cxn modelId="{AA077EE1-636D-4DD7-9029-02F10FA2B189}" type="presParOf" srcId="{F5D481FE-9F23-4826-8720-5B338322BD55}" destId="{3515FFFB-AD1F-430D-B5A7-205149EB7F64}" srcOrd="0" destOrd="0" presId="urn:microsoft.com/office/officeart/2005/8/layout/chevron2"/>
    <dgm:cxn modelId="{70929D51-7CFF-4A14-82B0-698619EE0F4C}" type="presParOf" srcId="{F5D481FE-9F23-4826-8720-5B338322BD55}" destId="{16C3E9BA-2C96-4139-B6CF-09F7109A4C12}" srcOrd="1" destOrd="0" presId="urn:microsoft.com/office/officeart/2005/8/layout/chevron2"/>
    <dgm:cxn modelId="{455AE0BD-3E2D-4AA5-B360-63F8B8AA01D7}" type="presParOf" srcId="{6CA6BF98-0BE2-4F4E-AA67-EC4868A46F82}" destId="{FD691742-1BE4-4EA6-910D-01C1BCEBF21D}" srcOrd="7" destOrd="0" presId="urn:microsoft.com/office/officeart/2005/8/layout/chevron2"/>
    <dgm:cxn modelId="{E30E24EB-B7B1-4D6F-B051-61A473E8087B}" type="presParOf" srcId="{6CA6BF98-0BE2-4F4E-AA67-EC4868A46F82}" destId="{E8298513-99C7-49E6-89CB-EF09424C7045}" srcOrd="8" destOrd="0" presId="urn:microsoft.com/office/officeart/2005/8/layout/chevron2"/>
    <dgm:cxn modelId="{C7A71C1D-F28C-4BB1-92C5-D59D4FA9EC27}" type="presParOf" srcId="{E8298513-99C7-49E6-89CB-EF09424C7045}" destId="{DD9C0CE1-1CC4-4239-8DEA-CAB63FD8C30A}" srcOrd="0" destOrd="0" presId="urn:microsoft.com/office/officeart/2005/8/layout/chevron2"/>
    <dgm:cxn modelId="{D180DE76-DB12-4419-BACA-C68BD86A0EFA}" type="presParOf" srcId="{E8298513-99C7-49E6-89CB-EF09424C7045}" destId="{308369B4-8A63-4CF0-80FD-50798BF2AD1D}" srcOrd="1" destOrd="0" presId="urn:microsoft.com/office/officeart/2005/8/layout/chevron2"/>
    <dgm:cxn modelId="{82A2FB85-AB7E-4CA9-8B67-86FC2316F439}" type="presParOf" srcId="{6CA6BF98-0BE2-4F4E-AA67-EC4868A46F82}" destId="{4575AE1B-CD0F-46E2-8547-62F3C21DDDF5}" srcOrd="9" destOrd="0" presId="urn:microsoft.com/office/officeart/2005/8/layout/chevron2"/>
    <dgm:cxn modelId="{D438F003-FB31-4B6B-B355-DCB219D54D0F}" type="presParOf" srcId="{6CA6BF98-0BE2-4F4E-AA67-EC4868A46F82}" destId="{8A0C19F5-551A-407A-8825-9B2CFF8FD513}" srcOrd="10" destOrd="0" presId="urn:microsoft.com/office/officeart/2005/8/layout/chevron2"/>
    <dgm:cxn modelId="{FC818D8E-612F-4B05-9B8D-2005F7DD324F}" type="presParOf" srcId="{8A0C19F5-551A-407A-8825-9B2CFF8FD513}" destId="{9B97D020-AF42-4C04-AB60-993375A7ADD8}" srcOrd="0" destOrd="0" presId="urn:microsoft.com/office/officeart/2005/8/layout/chevron2"/>
    <dgm:cxn modelId="{808B2F1F-672B-428E-82A5-4DEA67A0AB71}" type="presParOf" srcId="{8A0C19F5-551A-407A-8825-9B2CFF8FD513}" destId="{08FB09DC-31EF-4A4D-901B-2282038EDF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9BA34-C7B2-4D7D-B15A-F862BF1BD3C4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E2A18-5C0B-4D65-995F-049E64E0EB65}">
      <dsp:nvSpPr>
        <dsp:cNvPr id="0" name=""/>
        <dsp:cNvSpPr/>
      </dsp:nvSpPr>
      <dsp:spPr>
        <a:xfrm>
          <a:off x="444285" y="29197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Создание эффективной системы содействия трудоустройству студентов и адаптации к современному рынку труда, оказание методической помощи в вопросах выстраивания карьеры студентов и развитие взаимодействия с работодателями.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291979"/>
        <a:ext cx="7902078" cy="583737"/>
      </dsp:txXfrm>
    </dsp:sp>
    <dsp:sp modelId="{48C168D8-6146-4A6F-9D0C-CE869AEB647A}">
      <dsp:nvSpPr>
        <dsp:cNvPr id="0" name=""/>
        <dsp:cNvSpPr/>
      </dsp:nvSpPr>
      <dsp:spPr>
        <a:xfrm>
          <a:off x="83408" y="221296"/>
          <a:ext cx="721754" cy="6904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1275F72-7532-4F31-B591-36E38B4A159D}">
      <dsp:nvSpPr>
        <dsp:cNvPr id="0" name=""/>
        <dsp:cNvSpPr/>
      </dsp:nvSpPr>
      <dsp:spPr>
        <a:xfrm>
          <a:off x="924449" y="116747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Организация встреч студентов с работодателями;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924449" y="1167474"/>
        <a:ext cx="7421914" cy="583737"/>
      </dsp:txXfrm>
    </dsp:sp>
    <dsp:sp modelId="{A2DB4F46-DA89-4183-9E7D-0E9F26CC5F59}">
      <dsp:nvSpPr>
        <dsp:cNvPr id="0" name=""/>
        <dsp:cNvSpPr/>
      </dsp:nvSpPr>
      <dsp:spPr>
        <a:xfrm>
          <a:off x="559613" y="1094507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71DE1D-B3C5-45A6-8C02-98F0C899BFFB}">
      <dsp:nvSpPr>
        <dsp:cNvPr id="0" name=""/>
        <dsp:cNvSpPr/>
      </dsp:nvSpPr>
      <dsp:spPr>
        <a:xfrm>
          <a:off x="1144016" y="204296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Предоставление информации по имеющимся вакансиям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042969"/>
        <a:ext cx="7202348" cy="583737"/>
      </dsp:txXfrm>
    </dsp:sp>
    <dsp:sp modelId="{12EAAA02-0AC5-4695-8E22-3D2FA9E0C44D}">
      <dsp:nvSpPr>
        <dsp:cNvPr id="0" name=""/>
        <dsp:cNvSpPr/>
      </dsp:nvSpPr>
      <dsp:spPr>
        <a:xfrm>
          <a:off x="779180" y="197000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835ED8-0C68-45C5-9507-5E81BCF2D8B7}">
      <dsp:nvSpPr>
        <dsp:cNvPr id="0" name=""/>
        <dsp:cNvSpPr/>
      </dsp:nvSpPr>
      <dsp:spPr>
        <a:xfrm>
          <a:off x="1144016" y="291790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Содействие временной занятости студентов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917909"/>
        <a:ext cx="7202348" cy="583737"/>
      </dsp:txXfrm>
    </dsp:sp>
    <dsp:sp modelId="{B388CEFD-D8D9-43FA-AC23-DB1F33730667}">
      <dsp:nvSpPr>
        <dsp:cNvPr id="0" name=""/>
        <dsp:cNvSpPr/>
      </dsp:nvSpPr>
      <dsp:spPr>
        <a:xfrm>
          <a:off x="779180" y="284494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E6199D-9AE1-4EE6-8AC6-9E50BBA051C4}">
      <dsp:nvSpPr>
        <dsp:cNvPr id="0" name=""/>
        <dsp:cNvSpPr/>
      </dsp:nvSpPr>
      <dsp:spPr>
        <a:xfrm>
          <a:off x="924449" y="379340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Формирование студенческих трудовых отрядов</a:t>
          </a:r>
          <a:endParaRPr lang="ru-RU" sz="1300" b="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24449" y="3793404"/>
        <a:ext cx="7421914" cy="583737"/>
      </dsp:txXfrm>
    </dsp:sp>
    <dsp:sp modelId="{8CF5D747-F225-409F-A4A5-9AFE7FDE4E9C}">
      <dsp:nvSpPr>
        <dsp:cNvPr id="0" name=""/>
        <dsp:cNvSpPr/>
      </dsp:nvSpPr>
      <dsp:spPr>
        <a:xfrm>
          <a:off x="559613" y="3720437"/>
          <a:ext cx="729671" cy="72967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EFCD38-60DE-409A-B86B-46639BB75FAA}">
      <dsp:nvSpPr>
        <dsp:cNvPr id="0" name=""/>
        <dsp:cNvSpPr/>
      </dsp:nvSpPr>
      <dsp:spPr>
        <a:xfrm>
          <a:off x="444285" y="466889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Информационная и консультационная работа по вопросам содействия</a:t>
          </a:r>
          <a:r>
            <a:rPr lang="ru-RU" sz="1300" b="0" kern="1200" dirty="0" smtClean="0">
              <a:latin typeface="Arial" pitchFamily="34" charset="0"/>
              <a:cs typeface="Arial" pitchFamily="34" charset="0"/>
            </a:rPr>
            <a:t/>
          </a:r>
          <a:br>
            <a:rPr lang="ru-RU" sz="1300" b="0" kern="1200" dirty="0" smtClean="0">
              <a:latin typeface="Arial" pitchFamily="34" charset="0"/>
              <a:cs typeface="Arial" pitchFamily="34" charset="0"/>
            </a:rPr>
          </a:b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трудоустройству и построения карьеры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4668899"/>
        <a:ext cx="7902078" cy="583737"/>
      </dsp:txXfrm>
    </dsp:sp>
    <dsp:sp modelId="{B636834E-6B2D-4F16-9E22-2BE6A9280B10}">
      <dsp:nvSpPr>
        <dsp:cNvPr id="0" name=""/>
        <dsp:cNvSpPr/>
      </dsp:nvSpPr>
      <dsp:spPr>
        <a:xfrm>
          <a:off x="79450" y="459593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34D73-894E-448C-B709-F8B0D7B27BD5}">
      <dsp:nvSpPr>
        <dsp:cNvPr id="0" name=""/>
        <dsp:cNvSpPr/>
      </dsp:nvSpPr>
      <dsp:spPr>
        <a:xfrm rot="10800000">
          <a:off x="864096" y="734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Установление деловых контактов с работодателями по вопросам раннего трудоустройства студентов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734"/>
        <a:ext cx="6631561" cy="836790"/>
      </dsp:txXfrm>
    </dsp:sp>
    <dsp:sp modelId="{B91AD904-1063-4983-B697-FBF4842C0D57}">
      <dsp:nvSpPr>
        <dsp:cNvPr id="0" name=""/>
        <dsp:cNvSpPr/>
      </dsp:nvSpPr>
      <dsp:spPr>
        <a:xfrm>
          <a:off x="254537" y="734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183A65-5069-4533-A246-99FA2AAE00A7}">
      <dsp:nvSpPr>
        <dsp:cNvPr id="0" name=""/>
        <dsp:cNvSpPr/>
      </dsp:nvSpPr>
      <dsp:spPr>
        <a:xfrm rot="10800000">
          <a:off x="864096" y="1087313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Размещение поступивших от работодателей вакансий на сайте университета и </a:t>
          </a:r>
          <a:r>
            <a:rPr lang="ru-RU" sz="1600" b="0" kern="1200" dirty="0" err="1" smtClean="0">
              <a:latin typeface="Arial" pitchFamily="34" charset="0"/>
              <a:cs typeface="Arial" pitchFamily="34" charset="0"/>
            </a:rPr>
            <a:t>соц.сетях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1087313"/>
        <a:ext cx="6631561" cy="836790"/>
      </dsp:txXfrm>
    </dsp:sp>
    <dsp:sp modelId="{C6EF56F8-3034-4534-8778-FB09E64E52A0}">
      <dsp:nvSpPr>
        <dsp:cNvPr id="0" name=""/>
        <dsp:cNvSpPr/>
      </dsp:nvSpPr>
      <dsp:spPr>
        <a:xfrm>
          <a:off x="270260" y="1087313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F98DF7-0DDE-4623-997C-064D204D5F1B}">
      <dsp:nvSpPr>
        <dsp:cNvPr id="0" name=""/>
        <dsp:cNvSpPr/>
      </dsp:nvSpPr>
      <dsp:spPr>
        <a:xfrm rot="10800000">
          <a:off x="864096" y="2173892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Проведение презентаций компаний в университете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2173892"/>
        <a:ext cx="6631561" cy="836790"/>
      </dsp:txXfrm>
    </dsp:sp>
    <dsp:sp modelId="{DA63AED4-0539-460E-B4C3-219A3DCC3BB3}">
      <dsp:nvSpPr>
        <dsp:cNvPr id="0" name=""/>
        <dsp:cNvSpPr/>
      </dsp:nvSpPr>
      <dsp:spPr>
        <a:xfrm>
          <a:off x="371838" y="2173892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0FB01D-37EE-4E61-AD18-30DAF0EBBA60}">
      <dsp:nvSpPr>
        <dsp:cNvPr id="0" name=""/>
        <dsp:cNvSpPr/>
      </dsp:nvSpPr>
      <dsp:spPr>
        <a:xfrm rot="10800000">
          <a:off x="864096" y="3260471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Получение </a:t>
          </a:r>
          <a:r>
            <a:rPr lang="ru-RU" sz="1600" b="0" kern="1200" dirty="0" err="1" smtClean="0">
              <a:latin typeface="Arial" pitchFamily="34" charset="0"/>
              <a:cs typeface="Arial" pitchFamily="34" charset="0"/>
            </a:rPr>
            <a:t>пофамильного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списка студентов-соискателей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3260471"/>
        <a:ext cx="6631561" cy="836790"/>
      </dsp:txXfrm>
    </dsp:sp>
    <dsp:sp modelId="{A3529F0B-981E-486D-AB77-AC855941F464}">
      <dsp:nvSpPr>
        <dsp:cNvPr id="0" name=""/>
        <dsp:cNvSpPr/>
      </dsp:nvSpPr>
      <dsp:spPr>
        <a:xfrm>
          <a:off x="371838" y="3260471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135B63-ADFB-48EC-92BB-2589A6D6E78C}">
      <dsp:nvSpPr>
        <dsp:cNvPr id="0" name=""/>
        <dsp:cNvSpPr/>
      </dsp:nvSpPr>
      <dsp:spPr>
        <a:xfrm rot="10800000">
          <a:off x="864096" y="4347050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Выполнение индивидуальных заявок предприятий по подбору кандидатов на вакантные места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4347050"/>
        <a:ext cx="6631561" cy="836790"/>
      </dsp:txXfrm>
    </dsp:sp>
    <dsp:sp modelId="{7BA584F0-4283-477D-B680-389522564B3F}">
      <dsp:nvSpPr>
        <dsp:cNvPr id="0" name=""/>
        <dsp:cNvSpPr/>
      </dsp:nvSpPr>
      <dsp:spPr>
        <a:xfrm>
          <a:off x="387545" y="4347050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E3B9-256F-44A0-8848-524534B8E1B2}">
      <dsp:nvSpPr>
        <dsp:cNvPr id="0" name=""/>
        <dsp:cNvSpPr/>
      </dsp:nvSpPr>
      <dsp:spPr>
        <a:xfrm rot="5400000">
          <a:off x="-131489" y="13205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0" y="307371"/>
        <a:ext cx="613616" cy="262978"/>
      </dsp:txXfrm>
    </dsp:sp>
    <dsp:sp modelId="{B985B7E3-C1A9-4760-BF2D-AC746E442BA6}">
      <dsp:nvSpPr>
        <dsp:cNvPr id="0" name=""/>
        <dsp:cNvSpPr/>
      </dsp:nvSpPr>
      <dsp:spPr>
        <a:xfrm rot="5400000">
          <a:off x="4198378" y="-358419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Информирование студентов о имеющихся вакансиях, оказание содействия их трудоустройству</a:t>
          </a:r>
          <a:endParaRPr lang="ru-RU" sz="1600" kern="1200" dirty="0"/>
        </a:p>
      </dsp:txBody>
      <dsp:txXfrm rot="-5400000">
        <a:off x="613616" y="28378"/>
        <a:ext cx="7711496" cy="514156"/>
      </dsp:txXfrm>
    </dsp:sp>
    <dsp:sp modelId="{60962A6D-C547-4104-8E13-5E7F8755FE09}">
      <dsp:nvSpPr>
        <dsp:cNvPr id="0" name=""/>
        <dsp:cNvSpPr/>
      </dsp:nvSpPr>
      <dsp:spPr>
        <a:xfrm rot="5400000">
          <a:off x="-131489" y="91016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0" y="1085487"/>
        <a:ext cx="613616" cy="262978"/>
      </dsp:txXfrm>
    </dsp:sp>
    <dsp:sp modelId="{DFDC4893-1BDB-4062-B9E3-EB41B2025632}">
      <dsp:nvSpPr>
        <dsp:cNvPr id="0" name=""/>
        <dsp:cNvSpPr/>
      </dsp:nvSpPr>
      <dsp:spPr>
        <a:xfrm rot="5400000">
          <a:off x="4198378" y="-2806082"/>
          <a:ext cx="569786" cy="773931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Прием студентов, обращающихся в центр за помощью при поиске работы, консультации по составлению резюме, прием и рассылка заполненных резюме</a:t>
          </a:r>
          <a:endParaRPr lang="ru-RU" sz="1600" kern="1200" dirty="0"/>
        </a:p>
      </dsp:txBody>
      <dsp:txXfrm rot="-5400000">
        <a:off x="613616" y="806495"/>
        <a:ext cx="7711496" cy="514156"/>
      </dsp:txXfrm>
    </dsp:sp>
    <dsp:sp modelId="{901587E1-EFB4-4C4F-BAC3-B9900394E05D}">
      <dsp:nvSpPr>
        <dsp:cNvPr id="0" name=""/>
        <dsp:cNvSpPr/>
      </dsp:nvSpPr>
      <dsp:spPr>
        <a:xfrm rot="5400000">
          <a:off x="-131489" y="168828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0" y="1863604"/>
        <a:ext cx="613616" cy="262978"/>
      </dsp:txXfrm>
    </dsp:sp>
    <dsp:sp modelId="{F0B81738-457C-4D31-B2C7-7BBA4C32A4FC}">
      <dsp:nvSpPr>
        <dsp:cNvPr id="0" name=""/>
        <dsp:cNvSpPr/>
      </dsp:nvSpPr>
      <dsp:spPr>
        <a:xfrm rot="5400000">
          <a:off x="4198378" y="-2027966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базы данных студентов</a:t>
          </a:r>
          <a:endParaRPr lang="ru-RU" sz="1600" kern="1200" dirty="0"/>
        </a:p>
      </dsp:txBody>
      <dsp:txXfrm rot="-5400000">
        <a:off x="613616" y="1584611"/>
        <a:ext cx="7711496" cy="514156"/>
      </dsp:txXfrm>
    </dsp:sp>
    <dsp:sp modelId="{3515FFFB-AD1F-430D-B5A7-205149EB7F64}">
      <dsp:nvSpPr>
        <dsp:cNvPr id="0" name=""/>
        <dsp:cNvSpPr/>
      </dsp:nvSpPr>
      <dsp:spPr>
        <a:xfrm rot="5400000">
          <a:off x="-131489" y="246640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0" y="2641721"/>
        <a:ext cx="613616" cy="262978"/>
      </dsp:txXfrm>
    </dsp:sp>
    <dsp:sp modelId="{16C3E9BA-2C96-4139-B6CF-09F7109A4C12}">
      <dsp:nvSpPr>
        <dsp:cNvPr id="0" name=""/>
        <dsp:cNvSpPr/>
      </dsp:nvSpPr>
      <dsp:spPr>
        <a:xfrm rot="5400000">
          <a:off x="4198378" y="-124984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Сбор и обработка информации о кадровых потребностях предприятий</a:t>
          </a:r>
          <a:endParaRPr lang="ru-RU" sz="1600" kern="1200" dirty="0"/>
        </a:p>
      </dsp:txBody>
      <dsp:txXfrm rot="-5400000">
        <a:off x="613616" y="2362728"/>
        <a:ext cx="7711496" cy="514156"/>
      </dsp:txXfrm>
    </dsp:sp>
    <dsp:sp modelId="{DD9C0CE1-1CC4-4239-8DEA-CAB63FD8C30A}">
      <dsp:nvSpPr>
        <dsp:cNvPr id="0" name=""/>
        <dsp:cNvSpPr/>
      </dsp:nvSpPr>
      <dsp:spPr>
        <a:xfrm rot="5400000">
          <a:off x="-131489" y="324451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-5400000">
        <a:off x="0" y="3419837"/>
        <a:ext cx="613616" cy="262978"/>
      </dsp:txXfrm>
    </dsp:sp>
    <dsp:sp modelId="{308369B4-8A63-4CF0-80FD-50798BF2AD1D}">
      <dsp:nvSpPr>
        <dsp:cNvPr id="0" name=""/>
        <dsp:cNvSpPr/>
      </dsp:nvSpPr>
      <dsp:spPr>
        <a:xfrm rot="5400000">
          <a:off x="4198378" y="-471732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Документальное оформление отношений с работодателями</a:t>
          </a:r>
          <a:endParaRPr lang="ru-RU" sz="1600" kern="1200" dirty="0"/>
        </a:p>
      </dsp:txBody>
      <dsp:txXfrm rot="-5400000">
        <a:off x="613616" y="3140845"/>
        <a:ext cx="7711496" cy="514156"/>
      </dsp:txXfrm>
    </dsp:sp>
    <dsp:sp modelId="{9B97D020-AF42-4C04-AB60-993375A7ADD8}">
      <dsp:nvSpPr>
        <dsp:cNvPr id="0" name=""/>
        <dsp:cNvSpPr/>
      </dsp:nvSpPr>
      <dsp:spPr>
        <a:xfrm rot="5400000">
          <a:off x="-131489" y="402263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ru-RU" sz="1800" kern="1200" dirty="0"/>
        </a:p>
      </dsp:txBody>
      <dsp:txXfrm rot="-5400000">
        <a:off x="0" y="4197954"/>
        <a:ext cx="613616" cy="262978"/>
      </dsp:txXfrm>
    </dsp:sp>
    <dsp:sp modelId="{08FB09DC-31EF-4A4D-901B-2282038EDF76}">
      <dsp:nvSpPr>
        <dsp:cNvPr id="0" name=""/>
        <dsp:cNvSpPr/>
      </dsp:nvSpPr>
      <dsp:spPr>
        <a:xfrm rot="5400000">
          <a:off x="4198378" y="306383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Подготовка электронного справочника для работодателей с резюме студентов</a:t>
          </a:r>
          <a:endParaRPr lang="ru-RU" sz="1600" kern="1200" dirty="0"/>
        </a:p>
      </dsp:txBody>
      <dsp:txXfrm rot="-5400000">
        <a:off x="613616" y="3918961"/>
        <a:ext cx="7711496" cy="51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69F1E7-D8D3-49A6-A3AD-96E52403A4C8}" type="datetimeFigureOut">
              <a:rPr lang="ru-RU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020E3-4E2D-494B-AC64-EE2129106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9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4D42D-D4C2-49C6-8E28-E9A7119593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661CE-316E-40A8-8867-B498B88B4C63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B8FD-5209-44C7-B4A7-6BA418139A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EFF06-88CB-430C-9338-DD10B63E39D7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3340-B699-471B-9627-5F6BE942F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D06F3-58C1-41D1-B4DB-7AC9339F1842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29771-BF6B-4C85-B1EE-06A75CC3E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B7EBA-059D-4279-A8EA-1CB170151574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01B1A-0905-41C2-AB6D-1CBB6BA06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ADB7F-9CF1-4C56-99AD-184C28872D78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26949-2508-4E2B-A393-9ADBEAD654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8D949-1FF0-44FB-B0F9-62F3433CB755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AD8E6-CDA0-4206-B882-1C336F05B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26539-A713-4CF6-B1E1-6C523B1405FC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40B38-4679-4EF2-A98E-5A6F5D449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13958-4C19-403E-9086-0376021825D7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AE135-5FBC-450F-89BA-626262606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879D3-E6A9-4130-B635-E360951B90E2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9EA86-EC60-432F-8FE2-36EFCE59F2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D442C-F879-4B2B-AD49-C771EBBECCB3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68DDBB-F672-4BEF-87EE-407BF77A2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CEAA9-2119-4774-8232-A6EC039DFE8A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6CB51-54D0-4DC0-840D-25ECEDE0E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CE2E4A-A2DC-41E3-8095-0152EF2BD22E}" type="datetime1">
              <a:rPr lang="ru-RU" smtClean="0"/>
              <a:pPr>
                <a:defRPr/>
              </a:pPr>
              <a:t>05.11.2021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99DC4F-E69A-446E-ADE9-6A2A5B6CA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C:\Users\Жастар\Desktop\3Студ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8"/>
          <a:stretch/>
        </p:blipFill>
        <p:spPr bwMode="auto">
          <a:xfrm>
            <a:off x="-36512" y="8032"/>
            <a:ext cx="9180512" cy="543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5445222"/>
            <a:ext cx="9144000" cy="1412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ЦЕНТР СОДЕЙСТВИЯ ЗАНЯТОСТИ СТУДЕНТОВ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ДЕЯТЕЛЬНОСТЬ ЦЕНТРА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СОДЕЙСТВИЯ ЗАНЯТОСТИ СТУДЕНТОВ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523531"/>
              </p:ext>
            </p:extLst>
          </p:nvPr>
        </p:nvGraphicFramePr>
        <p:xfrm>
          <a:off x="323528" y="1124744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548680"/>
            <a:ext cx="75608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временной занятости – одно из важнейших направлений работы, которая осуществляется совместно с органами студенческого </a:t>
            </a: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самоуправления. </a:t>
            </a:r>
            <a:endParaRPr lang="ru-RU" sz="13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9191400"/>
              </p:ext>
            </p:extLst>
          </p:nvPr>
        </p:nvGraphicFramePr>
        <p:xfrm>
          <a:off x="323528" y="1124744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36574166"/>
              </p:ext>
            </p:extLst>
          </p:nvPr>
        </p:nvGraphicFramePr>
        <p:xfrm>
          <a:off x="395536" y="1628800"/>
          <a:ext cx="835292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827584" y="188640"/>
            <a:ext cx="7632848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МЕХАНИЗМ РАБОТЫ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ЦЕНТРА СОДЕЙСТВИЯ ЗАНЯТОСТИ СТУДЕНТОВ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31540" y="850702"/>
            <a:ext cx="8424936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выступает в качестве ключевого и связующего звена между вузом и </a:t>
            </a:r>
            <a:r>
              <a:rPr lang="ru-RU" sz="1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стейкхолдерами</a:t>
            </a:r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оказывает помощь студентам 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университета </a:t>
            </a:r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планировании и развитии 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карьеры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1800" b="1" dirty="0"/>
              <a:t>ИНФОРМАЦИЯ О </a:t>
            </a:r>
            <a:r>
              <a:rPr lang="ru-RU" sz="1800" b="1" dirty="0" smtClean="0"/>
              <a:t>СОИСКАТЕЛЕ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782843"/>
              </p:ext>
            </p:extLst>
          </p:nvPr>
        </p:nvGraphicFramePr>
        <p:xfrm>
          <a:off x="467544" y="1052736"/>
          <a:ext cx="8352927" cy="10961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5697"/>
                <a:gridCol w="1640527"/>
                <a:gridCol w="1152128"/>
                <a:gridCol w="1584176"/>
                <a:gridCol w="1152128"/>
                <a:gridCol w="1213617"/>
                <a:gridCol w="123465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 рождения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Желаемое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направление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работы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График  работы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Контактный телефон 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mail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k-KZ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915816" y="2339598"/>
            <a:ext cx="3592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/>
              <a:t>ИНФОРМАЦИЯ О ЗАКАЗЧИКЕ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89616"/>
              </p:ext>
            </p:extLst>
          </p:nvPr>
        </p:nvGraphicFramePr>
        <p:xfrm>
          <a:off x="467544" y="2924944"/>
          <a:ext cx="8352927" cy="19629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04082"/>
                <a:gridCol w="1157758"/>
                <a:gridCol w="1020048"/>
                <a:gridCol w="1220070"/>
                <a:gridCol w="1116632"/>
                <a:gridCol w="1105415"/>
                <a:gridCol w="1105415"/>
                <a:gridCol w="13235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компании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Адрес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Контактное лицо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Телефон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вакансии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вакантных мест</a:t>
                      </a:r>
                      <a:endParaRPr lang="ru-RU" sz="1400" dirty="0" smtClean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Функциональная ответственность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44056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ЗАЯВКА НА ПОДБОР ПЕРСОНАЛА 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59954"/>
              </p:ext>
            </p:extLst>
          </p:nvPr>
        </p:nvGraphicFramePr>
        <p:xfrm>
          <a:off x="251520" y="769877"/>
          <a:ext cx="8640960" cy="421891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254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компании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Адрес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Контактный телефон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Контактное лицо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ОПИСАНИЕ ВАКАНТНОЙ ДОЛЖНОСТИ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Полное название вакантной должности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вакантных мест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Функциональные обязанности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Адрес места работы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Информация об оплате труда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Режим работы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в выходные дни (Да\Нет\Иногда)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Сменная работа (Да\Нет)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Гибкий график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Рабочий день с__ до___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3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АНКЕТА СОИСКАТЕЛЯ 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29249"/>
              </p:ext>
            </p:extLst>
          </p:nvPr>
        </p:nvGraphicFramePr>
        <p:xfrm>
          <a:off x="467544" y="890485"/>
          <a:ext cx="8208911" cy="40324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72302"/>
                <a:gridCol w="4236609"/>
              </a:tblGrid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ФИО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Адрес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Контактный телефон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E-</a:t>
                      </a:r>
                      <a:r>
                        <a:rPr lang="ru-RU" sz="1600" dirty="0" err="1">
                          <a:effectLst/>
                        </a:rPr>
                        <a:t>mail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493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СФЕРА РАБОТЫ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Строительство, архитектура и дизайн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Маркетинг, реклама, </a:t>
                      </a:r>
                      <a:r>
                        <a:rPr lang="en-US" sz="1600" dirty="0">
                          <a:effectLst/>
                        </a:rPr>
                        <a:t>PR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Нефтегазовый сектор и энергетика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Продажа и торговля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</a:rPr>
                        <a:t>Разнорабочий</a:t>
                      </a:r>
                      <a:endParaRPr lang="ru-RU" sz="1600" u="non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Другое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График работы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СОДЕЙСТВИЯ ЗАНЯТОСТИ СТУДЕНТОВ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3529" y="1124744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Информирование студентов </a:t>
            </a:r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ЦСЗС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788024" y="1098426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и обработка информации о кадровых потребностях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предприятий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788024" y="1962522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договора оказания услуг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788024" y="2898626"/>
            <a:ext cx="3888432" cy="93610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индивидуальных заявок предприятий по подбору кандидатов на вакантные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23529" y="3834730"/>
            <a:ext cx="8352927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электронного справочника для работодателей с резюме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23529" y="2034530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Подбор работы для студентов и организация их раннего трудоустройства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323529" y="2970634"/>
            <a:ext cx="4275645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Формирование базы данных </a:t>
            </a:r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4725144"/>
            <a:ext cx="525658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Согласование и утверждение списка соискателей для работы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4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5072</TotalTime>
  <Words>391</Words>
  <Application>Microsoft Office PowerPoint</Application>
  <PresentationFormat>Экран (4:3)</PresentationFormat>
  <Paragraphs>141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Презентация PowerPoint</vt:lpstr>
      <vt:lpstr>ДЕЯТЕЛЬНОСТЬ ЦЕНТРА СОДЕЙСТВИЯ ЗАНЯТОСТИ СТУДЕНТОВ</vt:lpstr>
      <vt:lpstr>ОСНОВНЫЕ НАПРАВЛЕНИЯ ДЕЯТЕЛЬНОСТИ</vt:lpstr>
      <vt:lpstr>Центр выступает в качестве ключевого и связующего звена между вузом и стейкхолдерами, оказывает помощь студентам университета в планировании и развитии карьеры</vt:lpstr>
      <vt:lpstr>ИНФОРМАЦИЯ О СОИСКАТЕЛЕ</vt:lpstr>
      <vt:lpstr>ЗАЯВКА НА ПОДБОР ПЕРСОНАЛА </vt:lpstr>
      <vt:lpstr>АНКЕТА СОИСКАТЕЛЯ </vt:lpstr>
      <vt:lpstr>ЦЕНТР СОДЕЙСТВИЯ ЗАНЯТОСТИ СТУДЕНТОВ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</dc:creator>
  <cp:lastModifiedBy>UserKOM</cp:lastModifiedBy>
  <cp:revision>410</cp:revision>
  <cp:lastPrinted>2021-11-05T04:52:27Z</cp:lastPrinted>
  <dcterms:created xsi:type="dcterms:W3CDTF">2015-09-11T06:43:06Z</dcterms:created>
  <dcterms:modified xsi:type="dcterms:W3CDTF">2021-11-05T05:58:35Z</dcterms:modified>
</cp:coreProperties>
</file>